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80261\Downloads\Estatisticas%20UEC%202024%20dados%20cumulativos(5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09800504185991E-2"/>
          <c:y val="0.11694964471275521"/>
          <c:w val="0.84823425168107125"/>
          <c:h val="0.72403175250683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'2024'!$A$12</c:f>
              <c:strCache>
                <c:ptCount val="1"/>
                <c:pt idx="0">
                  <c:v>Nº de EC autorizados </c:v>
                </c:pt>
              </c:strCache>
            </c:strRef>
          </c:tx>
          <c:spPr>
            <a:solidFill>
              <a:srgbClr val="FFC000"/>
            </a:solidFill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'2024'!$B$11:$N$11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
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  <c:pt idx="11">
                  <c:v>2023</c:v>
                </c:pt>
                <c:pt idx="12">
                  <c:v>2024</c:v>
                </c:pt>
              </c:strCache>
            </c:strRef>
          </c:cat>
          <c:val>
            <c:numRef>
              <c:f>'2024'!$B$12:$N$12</c:f>
              <c:numCache>
                <c:formatCode>General</c:formatCode>
                <c:ptCount val="13"/>
                <c:pt idx="0">
                  <c:v>99</c:v>
                </c:pt>
                <c:pt idx="1">
                  <c:v>116</c:v>
                </c:pt>
                <c:pt idx="2">
                  <c:v>119</c:v>
                </c:pt>
                <c:pt idx="3">
                  <c:v>123</c:v>
                </c:pt>
                <c:pt idx="4">
                  <c:v>144</c:v>
                </c:pt>
                <c:pt idx="5">
                  <c:v>127</c:v>
                </c:pt>
                <c:pt idx="6">
                  <c:v>141</c:v>
                </c:pt>
                <c:pt idx="7">
                  <c:v>142</c:v>
                </c:pt>
                <c:pt idx="8">
                  <c:v>155</c:v>
                </c:pt>
                <c:pt idx="9">
                  <c:v>144</c:v>
                </c:pt>
                <c:pt idx="10">
                  <c:v>152</c:v>
                </c:pt>
                <c:pt idx="11">
                  <c:v>203</c:v>
                </c:pt>
                <c:pt idx="12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0-4B7C-809E-5AAF874F8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85109984"/>
        <c:axId val="1"/>
      </c:barChart>
      <c:catAx>
        <c:axId val="8851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88510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DBAE7-178E-485F-9264-060BAD6F4591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</dgm:pt>
    <dgm:pt modelId="{E86FA8CD-372D-4C64-A5E3-63BE7F6A71A6}">
      <dgm:prSet phldrT="[Texto]"/>
      <dgm:spPr/>
      <dgm:t>
        <a:bodyPr/>
        <a:lstStyle/>
        <a:p>
          <a:r>
            <a:rPr lang="pt-PT" b="1"/>
            <a:t>2004</a:t>
          </a:r>
          <a:endParaRPr lang="pt-PT" b="1" dirty="0"/>
        </a:p>
      </dgm:t>
    </dgm:pt>
    <dgm:pt modelId="{CF8A78C8-DE05-4908-88BE-9A6CEF2C4D8E}" type="parTrans" cxnId="{C908317E-E7E8-46C7-9E6C-33BC45803B91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C0638A2A-DA1B-4B90-9200-2C2016896BF4}" type="sibTrans" cxnId="{C908317E-E7E8-46C7-9E6C-33BC45803B91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4CC8463B-67FD-49EB-A515-1C9CA2887734}">
      <dgm:prSet phldrT="[Texto]"/>
      <dgm:spPr/>
      <dgm:t>
        <a:bodyPr/>
        <a:lstStyle/>
        <a:p>
          <a:r>
            <a:rPr lang="pt-PT" b="1"/>
            <a:t>2005</a:t>
          </a:r>
          <a:endParaRPr lang="pt-PT" b="1" dirty="0"/>
        </a:p>
      </dgm:t>
    </dgm:pt>
    <dgm:pt modelId="{531B5373-9AB7-4FCF-A8E7-E4B789C53B95}" type="parTrans" cxnId="{BDCF6107-037E-4738-80E1-CAD21E1AB4DC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9B76F1AB-3B3E-4375-9D27-54939AF96C55}" type="sibTrans" cxnId="{BDCF6107-037E-4738-80E1-CAD21E1AB4DC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B21466E7-F545-4780-ADEE-86C968546DEF}">
      <dgm:prSet phldrT="[Texto]"/>
      <dgm:spPr/>
      <dgm:t>
        <a:bodyPr/>
        <a:lstStyle/>
        <a:p>
          <a:r>
            <a:rPr lang="pt-PT" b="1"/>
            <a:t>2009</a:t>
          </a:r>
          <a:endParaRPr lang="pt-PT" b="1" dirty="0"/>
        </a:p>
      </dgm:t>
    </dgm:pt>
    <dgm:pt modelId="{8D4DBDFE-1321-4BAC-ABB4-14DADA318C69}" type="parTrans" cxnId="{D46A5F95-73B8-4471-8E6F-0277A62DE526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CE2F2558-7046-4E31-B111-3D0664320682}" type="sibTrans" cxnId="{D46A5F95-73B8-4471-8E6F-0277A62DE526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E513D1E2-7164-4A87-A54F-C43B528B29CD}">
      <dgm:prSet phldrT="[Texto]"/>
      <dgm:spPr/>
      <dgm:t>
        <a:bodyPr/>
        <a:lstStyle/>
        <a:p>
          <a:r>
            <a:rPr lang="pt-PT" b="1" dirty="0"/>
            <a:t>2011</a:t>
          </a:r>
        </a:p>
      </dgm:t>
    </dgm:pt>
    <dgm:pt modelId="{FC5857D6-EDED-4E37-9E8F-175AB5383965}" type="parTrans" cxnId="{733D1BEF-A187-4B28-89B5-6DF6EC27613D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007073C1-BA57-45EA-B321-4A576EE8FD54}" type="sibTrans" cxnId="{733D1BEF-A187-4B28-89B5-6DF6EC27613D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9E63EE8F-915A-4FEC-A436-FBBE57069A82}">
      <dgm:prSet phldrT="[Texto]"/>
      <dgm:spPr/>
      <dgm:t>
        <a:bodyPr/>
        <a:lstStyle/>
        <a:p>
          <a:r>
            <a:rPr lang="pt-PT" b="1" dirty="0"/>
            <a:t>2021</a:t>
          </a:r>
        </a:p>
      </dgm:t>
    </dgm:pt>
    <dgm:pt modelId="{08E24C21-A224-4F67-A7F2-4B400A5A03E9}" type="parTrans" cxnId="{7529B416-4447-4181-89EB-393669A9F956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C151534D-AFEC-4DE7-BF71-4E6FCA190C17}" type="sibTrans" cxnId="{7529B416-4447-4181-89EB-393669A9F956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AF336BB2-E45C-4ED4-A7B9-1FD1EA50CC99}">
      <dgm:prSet phldrT="[Texto]"/>
      <dgm:spPr/>
      <dgm:t>
        <a:bodyPr/>
        <a:lstStyle/>
        <a:p>
          <a:r>
            <a:rPr lang="pt-PT" b="1"/>
            <a:t>2024</a:t>
          </a:r>
          <a:endParaRPr lang="pt-PT" b="1" dirty="0"/>
        </a:p>
      </dgm:t>
    </dgm:pt>
    <dgm:pt modelId="{A07CB2D9-E39E-447C-ACC3-B0D1C175712B}" type="parTrans" cxnId="{A146E4EA-D1DC-4684-B76B-6BEFA1DFF86F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F29BBCB1-C5BF-46E0-87A2-AB23C9AD34DB}" type="sibTrans" cxnId="{A146E4EA-D1DC-4684-B76B-6BEFA1DFF86F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B39D4294-5B46-48A4-8FEB-9A43B7FE5B75}">
      <dgm:prSet phldrT="[Texto]"/>
      <dgm:spPr/>
      <dgm:t>
        <a:bodyPr/>
        <a:lstStyle/>
        <a:p>
          <a:r>
            <a:rPr lang="pt-PT" b="1"/>
            <a:t>2025</a:t>
          </a:r>
          <a:endParaRPr lang="pt-PT" b="1" dirty="0"/>
        </a:p>
      </dgm:t>
    </dgm:pt>
    <dgm:pt modelId="{204701E9-B9F2-40F7-A29A-AEEBF670ACB3}" type="parTrans" cxnId="{3FC62727-5029-4D58-82F5-26C44EC48705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02758158-4ECC-495C-B8E3-E389DE4B83FE}" type="sibTrans" cxnId="{3FC62727-5029-4D58-82F5-26C44EC48705}">
      <dgm:prSet/>
      <dgm:spPr/>
      <dgm:t>
        <a:bodyPr/>
        <a:lstStyle/>
        <a:p>
          <a:endParaRPr lang="pt-PT" b="1">
            <a:solidFill>
              <a:schemeClr val="bg1"/>
            </a:solidFill>
          </a:endParaRPr>
        </a:p>
      </dgm:t>
    </dgm:pt>
    <dgm:pt modelId="{57187668-68C3-4147-BB76-1D6D84F6CF5F}">
      <dgm:prSet phldrT="[Texto]"/>
      <dgm:spPr/>
      <dgm:t>
        <a:bodyPr/>
        <a:lstStyle/>
        <a:p>
          <a:r>
            <a:rPr lang="pt-PT" b="1" dirty="0"/>
            <a:t>2014</a:t>
          </a:r>
        </a:p>
      </dgm:t>
    </dgm:pt>
    <dgm:pt modelId="{82341469-8FE8-4C94-AB8C-81CCF5D13B60}" type="parTrans" cxnId="{3CBB07D6-9312-41E3-AD25-56C1CE4817E3}">
      <dgm:prSet/>
      <dgm:spPr/>
      <dgm:t>
        <a:bodyPr/>
        <a:lstStyle/>
        <a:p>
          <a:endParaRPr lang="pt-PT"/>
        </a:p>
      </dgm:t>
    </dgm:pt>
    <dgm:pt modelId="{4D1D55C4-7FCF-48F7-BE8A-C67A23EF255E}" type="sibTrans" cxnId="{3CBB07D6-9312-41E3-AD25-56C1CE4817E3}">
      <dgm:prSet/>
      <dgm:spPr/>
      <dgm:t>
        <a:bodyPr/>
        <a:lstStyle/>
        <a:p>
          <a:endParaRPr lang="pt-PT"/>
        </a:p>
      </dgm:t>
    </dgm:pt>
    <dgm:pt modelId="{47ECC945-87F1-4434-9684-D06E866DD155}" type="pres">
      <dgm:prSet presAssocID="{D4ADBAE7-178E-485F-9264-060BAD6F4591}" presName="theList" presStyleCnt="0">
        <dgm:presLayoutVars>
          <dgm:dir/>
          <dgm:animLvl val="lvl"/>
          <dgm:resizeHandles val="exact"/>
        </dgm:presLayoutVars>
      </dgm:prSet>
      <dgm:spPr/>
    </dgm:pt>
    <dgm:pt modelId="{B705BD0C-66A3-4885-B75A-F8D59AF3027C}" type="pres">
      <dgm:prSet presAssocID="{E86FA8CD-372D-4C64-A5E3-63BE7F6A71A6}" presName="compNode" presStyleCnt="0"/>
      <dgm:spPr/>
    </dgm:pt>
    <dgm:pt modelId="{E632CA01-0CE8-42BC-9EF3-36F59DDA1AEE}" type="pres">
      <dgm:prSet presAssocID="{E86FA8CD-372D-4C64-A5E3-63BE7F6A71A6}" presName="noGeometry" presStyleCnt="0"/>
      <dgm:spPr/>
    </dgm:pt>
    <dgm:pt modelId="{F74FDA8F-88E2-4B2E-A06F-9E63E334075C}" type="pres">
      <dgm:prSet presAssocID="{E86FA8CD-372D-4C64-A5E3-63BE7F6A71A6}" presName="childTextVisible" presStyleLbl="bgAccFollowNode1" presStyleIdx="0" presStyleCnt="8">
        <dgm:presLayoutVars>
          <dgm:bulletEnabled val="1"/>
        </dgm:presLayoutVars>
      </dgm:prSet>
      <dgm:spPr>
        <a:solidFill>
          <a:schemeClr val="bg1">
            <a:lumMod val="85000"/>
          </a:schemeClr>
        </a:solidFill>
      </dgm:spPr>
    </dgm:pt>
    <dgm:pt modelId="{4A21D8E3-9793-4386-9407-CBFA54FD4499}" type="pres">
      <dgm:prSet presAssocID="{E86FA8CD-372D-4C64-A5E3-63BE7F6A71A6}" presName="childTextHidden" presStyleLbl="bgAccFollowNode1" presStyleIdx="0" presStyleCnt="8"/>
      <dgm:spPr/>
    </dgm:pt>
    <dgm:pt modelId="{5EEB55EE-08A1-4B2A-9146-E86E63EA4148}" type="pres">
      <dgm:prSet presAssocID="{E86FA8CD-372D-4C64-A5E3-63BE7F6A71A6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6215F49-16C8-4459-B4E2-12E53F3DEE2B}" type="pres">
      <dgm:prSet presAssocID="{E86FA8CD-372D-4C64-A5E3-63BE7F6A71A6}" presName="aSpace" presStyleCnt="0"/>
      <dgm:spPr/>
    </dgm:pt>
    <dgm:pt modelId="{A4033FC8-E6FB-4123-B849-7F5B2B205668}" type="pres">
      <dgm:prSet presAssocID="{4CC8463B-67FD-49EB-A515-1C9CA2887734}" presName="compNode" presStyleCnt="0"/>
      <dgm:spPr/>
    </dgm:pt>
    <dgm:pt modelId="{86C210CC-32B7-4CDB-A7E1-E501913DCD20}" type="pres">
      <dgm:prSet presAssocID="{4CC8463B-67FD-49EB-A515-1C9CA2887734}" presName="noGeometry" presStyleCnt="0"/>
      <dgm:spPr/>
    </dgm:pt>
    <dgm:pt modelId="{2D4E043D-6A4B-404D-8D74-2720B35E93B4}" type="pres">
      <dgm:prSet presAssocID="{4CC8463B-67FD-49EB-A515-1C9CA2887734}" presName="childTextVisible" presStyleLbl="bgAccFollowNode1" presStyleIdx="1" presStyleCnt="8">
        <dgm:presLayoutVars>
          <dgm:bulletEnabled val="1"/>
        </dgm:presLayoutVars>
      </dgm:prSet>
      <dgm:spPr/>
    </dgm:pt>
    <dgm:pt modelId="{ACD5CEAB-6E63-48E1-A0E9-7196792B4F52}" type="pres">
      <dgm:prSet presAssocID="{4CC8463B-67FD-49EB-A515-1C9CA2887734}" presName="childTextHidden" presStyleLbl="bgAccFollowNode1" presStyleIdx="1" presStyleCnt="8"/>
      <dgm:spPr/>
    </dgm:pt>
    <dgm:pt modelId="{0AAB7752-4DA4-4127-9A03-0366834A9A8C}" type="pres">
      <dgm:prSet presAssocID="{4CC8463B-67FD-49EB-A515-1C9CA2887734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2469545F-B860-4A41-89C5-053C15E0DC63}" type="pres">
      <dgm:prSet presAssocID="{4CC8463B-67FD-49EB-A515-1C9CA2887734}" presName="aSpace" presStyleCnt="0"/>
      <dgm:spPr/>
    </dgm:pt>
    <dgm:pt modelId="{1AB1E807-07DB-4C58-A562-207D58F2FD7E}" type="pres">
      <dgm:prSet presAssocID="{B21466E7-F545-4780-ADEE-86C968546DEF}" presName="compNode" presStyleCnt="0"/>
      <dgm:spPr/>
    </dgm:pt>
    <dgm:pt modelId="{3D2AA7DA-3BA6-49F6-BC4A-418C99EB3626}" type="pres">
      <dgm:prSet presAssocID="{B21466E7-F545-4780-ADEE-86C968546DEF}" presName="noGeometry" presStyleCnt="0"/>
      <dgm:spPr/>
    </dgm:pt>
    <dgm:pt modelId="{BFE0AEE7-1AF6-4738-BEDB-14DE340CD3F9}" type="pres">
      <dgm:prSet presAssocID="{B21466E7-F545-4780-ADEE-86C968546DEF}" presName="childTextVisible" presStyleLbl="bgAccFollowNode1" presStyleIdx="2" presStyleCnt="8">
        <dgm:presLayoutVars>
          <dgm:bulletEnabled val="1"/>
        </dgm:presLayoutVars>
      </dgm:prSet>
      <dgm:spPr/>
    </dgm:pt>
    <dgm:pt modelId="{777DBB39-335D-4F04-B4FE-E66BAFA8846D}" type="pres">
      <dgm:prSet presAssocID="{B21466E7-F545-4780-ADEE-86C968546DEF}" presName="childTextHidden" presStyleLbl="bgAccFollowNode1" presStyleIdx="2" presStyleCnt="8"/>
      <dgm:spPr/>
    </dgm:pt>
    <dgm:pt modelId="{A3BE4534-389E-4F19-9849-0715DFD5FDEC}" type="pres">
      <dgm:prSet presAssocID="{B21466E7-F545-4780-ADEE-86C968546DEF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08964660-203A-44D7-BAE3-88D3F88772E9}" type="pres">
      <dgm:prSet presAssocID="{B21466E7-F545-4780-ADEE-86C968546DEF}" presName="aSpace" presStyleCnt="0"/>
      <dgm:spPr/>
    </dgm:pt>
    <dgm:pt modelId="{0AA093AF-6AEA-4445-A5DC-65E593AC5CDB}" type="pres">
      <dgm:prSet presAssocID="{E513D1E2-7164-4A87-A54F-C43B528B29CD}" presName="compNode" presStyleCnt="0"/>
      <dgm:spPr/>
    </dgm:pt>
    <dgm:pt modelId="{7DE33504-E58C-4985-9E71-5D085B91F95C}" type="pres">
      <dgm:prSet presAssocID="{E513D1E2-7164-4A87-A54F-C43B528B29CD}" presName="noGeometry" presStyleCnt="0"/>
      <dgm:spPr/>
    </dgm:pt>
    <dgm:pt modelId="{B72DE17C-993B-40F5-B182-3AC454E527D5}" type="pres">
      <dgm:prSet presAssocID="{E513D1E2-7164-4A87-A54F-C43B528B29CD}" presName="childTextVisible" presStyleLbl="bgAccFollowNode1" presStyleIdx="3" presStyleCnt="8">
        <dgm:presLayoutVars>
          <dgm:bulletEnabled val="1"/>
        </dgm:presLayoutVars>
      </dgm:prSet>
      <dgm:spPr/>
    </dgm:pt>
    <dgm:pt modelId="{41AEBB7D-0211-42A1-A2B5-4089581C4A5E}" type="pres">
      <dgm:prSet presAssocID="{E513D1E2-7164-4A87-A54F-C43B528B29CD}" presName="childTextHidden" presStyleLbl="bgAccFollowNode1" presStyleIdx="3" presStyleCnt="8"/>
      <dgm:spPr/>
    </dgm:pt>
    <dgm:pt modelId="{270B8CEA-C7E1-4630-B69F-18CBB7BA89D8}" type="pres">
      <dgm:prSet presAssocID="{E513D1E2-7164-4A87-A54F-C43B528B29CD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0B21F8E6-177E-4BC2-8111-B54CC08E3EC3}" type="pres">
      <dgm:prSet presAssocID="{E513D1E2-7164-4A87-A54F-C43B528B29CD}" presName="aSpace" presStyleCnt="0"/>
      <dgm:spPr/>
    </dgm:pt>
    <dgm:pt modelId="{F30034CC-8EE5-482A-8A04-57207AF1F9B0}" type="pres">
      <dgm:prSet presAssocID="{57187668-68C3-4147-BB76-1D6D84F6CF5F}" presName="compNode" presStyleCnt="0"/>
      <dgm:spPr/>
    </dgm:pt>
    <dgm:pt modelId="{0046D773-A30C-48B3-8B9A-C04455476F34}" type="pres">
      <dgm:prSet presAssocID="{57187668-68C3-4147-BB76-1D6D84F6CF5F}" presName="noGeometry" presStyleCnt="0"/>
      <dgm:spPr/>
    </dgm:pt>
    <dgm:pt modelId="{5D18082C-5B17-4418-9279-15D4E0E4D990}" type="pres">
      <dgm:prSet presAssocID="{57187668-68C3-4147-BB76-1D6D84F6CF5F}" presName="childTextVisible" presStyleLbl="bgAccFollowNode1" presStyleIdx="4" presStyleCnt="8">
        <dgm:presLayoutVars>
          <dgm:bulletEnabled val="1"/>
        </dgm:presLayoutVars>
      </dgm:prSet>
      <dgm:spPr/>
    </dgm:pt>
    <dgm:pt modelId="{7D88C2B1-52EF-4BA3-B176-77B32F9674BC}" type="pres">
      <dgm:prSet presAssocID="{57187668-68C3-4147-BB76-1D6D84F6CF5F}" presName="childTextHidden" presStyleLbl="bgAccFollowNode1" presStyleIdx="4" presStyleCnt="8"/>
      <dgm:spPr/>
    </dgm:pt>
    <dgm:pt modelId="{D47ACCE9-DB83-407A-B5DA-07388BB0FF65}" type="pres">
      <dgm:prSet presAssocID="{57187668-68C3-4147-BB76-1D6D84F6CF5F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D274C977-835B-4613-ACF3-BD214DFB8973}" type="pres">
      <dgm:prSet presAssocID="{57187668-68C3-4147-BB76-1D6D84F6CF5F}" presName="aSpace" presStyleCnt="0"/>
      <dgm:spPr/>
    </dgm:pt>
    <dgm:pt modelId="{E3F3F4CF-0824-4E12-890C-B458E32ED74E}" type="pres">
      <dgm:prSet presAssocID="{9E63EE8F-915A-4FEC-A436-FBBE57069A82}" presName="compNode" presStyleCnt="0"/>
      <dgm:spPr/>
    </dgm:pt>
    <dgm:pt modelId="{5123EAC0-78A9-4FD8-87EA-5954EB064DAF}" type="pres">
      <dgm:prSet presAssocID="{9E63EE8F-915A-4FEC-A436-FBBE57069A82}" presName="noGeometry" presStyleCnt="0"/>
      <dgm:spPr/>
    </dgm:pt>
    <dgm:pt modelId="{B675434B-66BB-4B6E-AE57-4EB90806A4A5}" type="pres">
      <dgm:prSet presAssocID="{9E63EE8F-915A-4FEC-A436-FBBE57069A82}" presName="childTextVisible" presStyleLbl="bgAccFollowNode1" presStyleIdx="5" presStyleCnt="8">
        <dgm:presLayoutVars>
          <dgm:bulletEnabled val="1"/>
        </dgm:presLayoutVars>
      </dgm:prSet>
      <dgm:spPr/>
    </dgm:pt>
    <dgm:pt modelId="{034A3265-DF8B-49C2-8540-8525DC2DEA5D}" type="pres">
      <dgm:prSet presAssocID="{9E63EE8F-915A-4FEC-A436-FBBE57069A82}" presName="childTextHidden" presStyleLbl="bgAccFollowNode1" presStyleIdx="5" presStyleCnt="8"/>
      <dgm:spPr/>
    </dgm:pt>
    <dgm:pt modelId="{E6F54E87-7083-46B7-B4CC-B4E85A1DEA24}" type="pres">
      <dgm:prSet presAssocID="{9E63EE8F-915A-4FEC-A436-FBBE57069A82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0FFC9E09-0A0B-4382-9030-B53C69FDBFC6}" type="pres">
      <dgm:prSet presAssocID="{9E63EE8F-915A-4FEC-A436-FBBE57069A82}" presName="aSpace" presStyleCnt="0"/>
      <dgm:spPr/>
    </dgm:pt>
    <dgm:pt modelId="{11B0F0A9-9D15-4B15-AA17-7316E17B3218}" type="pres">
      <dgm:prSet presAssocID="{AF336BB2-E45C-4ED4-A7B9-1FD1EA50CC99}" presName="compNode" presStyleCnt="0"/>
      <dgm:spPr/>
    </dgm:pt>
    <dgm:pt modelId="{F2818AA3-69AB-45CC-9C9A-3F51A3182617}" type="pres">
      <dgm:prSet presAssocID="{AF336BB2-E45C-4ED4-A7B9-1FD1EA50CC99}" presName="noGeometry" presStyleCnt="0"/>
      <dgm:spPr/>
    </dgm:pt>
    <dgm:pt modelId="{A0AAA21F-098C-4FCF-B386-4BC643CCA666}" type="pres">
      <dgm:prSet presAssocID="{AF336BB2-E45C-4ED4-A7B9-1FD1EA50CC99}" presName="childTextVisible" presStyleLbl="bgAccFollowNode1" presStyleIdx="6" presStyleCnt="8">
        <dgm:presLayoutVars>
          <dgm:bulletEnabled val="1"/>
        </dgm:presLayoutVars>
      </dgm:prSet>
      <dgm:spPr/>
    </dgm:pt>
    <dgm:pt modelId="{C2E9C472-C852-4DEF-8CEB-0300CAB98E42}" type="pres">
      <dgm:prSet presAssocID="{AF336BB2-E45C-4ED4-A7B9-1FD1EA50CC99}" presName="childTextHidden" presStyleLbl="bgAccFollowNode1" presStyleIdx="6" presStyleCnt="8"/>
      <dgm:spPr/>
    </dgm:pt>
    <dgm:pt modelId="{FB1129AB-C696-48B9-845A-69008734D5CC}" type="pres">
      <dgm:prSet presAssocID="{AF336BB2-E45C-4ED4-A7B9-1FD1EA50CC99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555D45B-491B-4F8A-AF5C-664E3E597304}" type="pres">
      <dgm:prSet presAssocID="{AF336BB2-E45C-4ED4-A7B9-1FD1EA50CC99}" presName="aSpace" presStyleCnt="0"/>
      <dgm:spPr/>
    </dgm:pt>
    <dgm:pt modelId="{43956DC1-161F-4597-8042-62A1008105FE}" type="pres">
      <dgm:prSet presAssocID="{B39D4294-5B46-48A4-8FEB-9A43B7FE5B75}" presName="compNode" presStyleCnt="0"/>
      <dgm:spPr/>
    </dgm:pt>
    <dgm:pt modelId="{7BA7B2A5-EE58-4906-8223-A6113750E357}" type="pres">
      <dgm:prSet presAssocID="{B39D4294-5B46-48A4-8FEB-9A43B7FE5B75}" presName="noGeometry" presStyleCnt="0"/>
      <dgm:spPr/>
    </dgm:pt>
    <dgm:pt modelId="{F342D355-F8EC-4858-AC23-10B10BE82F2A}" type="pres">
      <dgm:prSet presAssocID="{B39D4294-5B46-48A4-8FEB-9A43B7FE5B75}" presName="childTextVisible" presStyleLbl="bgAccFollowNode1" presStyleIdx="7" presStyleCnt="8">
        <dgm:presLayoutVars>
          <dgm:bulletEnabled val="1"/>
        </dgm:presLayoutVars>
      </dgm:prSet>
      <dgm:spPr/>
    </dgm:pt>
    <dgm:pt modelId="{E6DD1871-5137-4FF7-B143-CE2A7CB7EC64}" type="pres">
      <dgm:prSet presAssocID="{B39D4294-5B46-48A4-8FEB-9A43B7FE5B75}" presName="childTextHidden" presStyleLbl="bgAccFollowNode1" presStyleIdx="7" presStyleCnt="8"/>
      <dgm:spPr/>
    </dgm:pt>
    <dgm:pt modelId="{9AE48487-C046-4B02-9490-E6EF9009E05D}" type="pres">
      <dgm:prSet presAssocID="{B39D4294-5B46-48A4-8FEB-9A43B7FE5B75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BDCF6107-037E-4738-80E1-CAD21E1AB4DC}" srcId="{D4ADBAE7-178E-485F-9264-060BAD6F4591}" destId="{4CC8463B-67FD-49EB-A515-1C9CA2887734}" srcOrd="1" destOrd="0" parTransId="{531B5373-9AB7-4FCF-A8E7-E4B789C53B95}" sibTransId="{9B76F1AB-3B3E-4375-9D27-54939AF96C55}"/>
    <dgm:cxn modelId="{7529B416-4447-4181-89EB-393669A9F956}" srcId="{D4ADBAE7-178E-485F-9264-060BAD6F4591}" destId="{9E63EE8F-915A-4FEC-A436-FBBE57069A82}" srcOrd="5" destOrd="0" parTransId="{08E24C21-A224-4F67-A7F2-4B400A5A03E9}" sibTransId="{C151534D-AFEC-4DE7-BF71-4E6FCA190C17}"/>
    <dgm:cxn modelId="{109E5825-70A8-4AE0-85A8-95C9BE3EE91D}" type="presOf" srcId="{E513D1E2-7164-4A87-A54F-C43B528B29CD}" destId="{270B8CEA-C7E1-4630-B69F-18CBB7BA89D8}" srcOrd="0" destOrd="0" presId="urn:microsoft.com/office/officeart/2005/8/layout/hProcess6"/>
    <dgm:cxn modelId="{3FC62727-5029-4D58-82F5-26C44EC48705}" srcId="{D4ADBAE7-178E-485F-9264-060BAD6F4591}" destId="{B39D4294-5B46-48A4-8FEB-9A43B7FE5B75}" srcOrd="7" destOrd="0" parTransId="{204701E9-B9F2-40F7-A29A-AEEBF670ACB3}" sibTransId="{02758158-4ECC-495C-B8E3-E389DE4B83FE}"/>
    <dgm:cxn modelId="{21C3112A-C194-43EB-9D79-B2E693FE91DC}" type="presOf" srcId="{D4ADBAE7-178E-485F-9264-060BAD6F4591}" destId="{47ECC945-87F1-4434-9684-D06E866DD155}" srcOrd="0" destOrd="0" presId="urn:microsoft.com/office/officeart/2005/8/layout/hProcess6"/>
    <dgm:cxn modelId="{24213848-A716-4DD0-A7A4-F95FCAF7C200}" type="presOf" srcId="{AF336BB2-E45C-4ED4-A7B9-1FD1EA50CC99}" destId="{FB1129AB-C696-48B9-845A-69008734D5CC}" srcOrd="0" destOrd="0" presId="urn:microsoft.com/office/officeart/2005/8/layout/hProcess6"/>
    <dgm:cxn modelId="{24C8457B-7EC3-4228-AD6E-8E819BC3EDB8}" type="presOf" srcId="{4CC8463B-67FD-49EB-A515-1C9CA2887734}" destId="{0AAB7752-4DA4-4127-9A03-0366834A9A8C}" srcOrd="0" destOrd="0" presId="urn:microsoft.com/office/officeart/2005/8/layout/hProcess6"/>
    <dgm:cxn modelId="{C908317E-E7E8-46C7-9E6C-33BC45803B91}" srcId="{D4ADBAE7-178E-485F-9264-060BAD6F4591}" destId="{E86FA8CD-372D-4C64-A5E3-63BE7F6A71A6}" srcOrd="0" destOrd="0" parTransId="{CF8A78C8-DE05-4908-88BE-9A6CEF2C4D8E}" sibTransId="{C0638A2A-DA1B-4B90-9200-2C2016896BF4}"/>
    <dgm:cxn modelId="{60C60F81-6535-4B93-BE42-447C7BEC4466}" type="presOf" srcId="{E86FA8CD-372D-4C64-A5E3-63BE7F6A71A6}" destId="{5EEB55EE-08A1-4B2A-9146-E86E63EA4148}" srcOrd="0" destOrd="0" presId="urn:microsoft.com/office/officeart/2005/8/layout/hProcess6"/>
    <dgm:cxn modelId="{53B4BC8A-1587-4C4E-A14C-BB12719A3757}" type="presOf" srcId="{9E63EE8F-915A-4FEC-A436-FBBE57069A82}" destId="{E6F54E87-7083-46B7-B4CC-B4E85A1DEA24}" srcOrd="0" destOrd="0" presId="urn:microsoft.com/office/officeart/2005/8/layout/hProcess6"/>
    <dgm:cxn modelId="{D46A5F95-73B8-4471-8E6F-0277A62DE526}" srcId="{D4ADBAE7-178E-485F-9264-060BAD6F4591}" destId="{B21466E7-F545-4780-ADEE-86C968546DEF}" srcOrd="2" destOrd="0" parTransId="{8D4DBDFE-1321-4BAC-ABB4-14DADA318C69}" sibTransId="{CE2F2558-7046-4E31-B111-3D0664320682}"/>
    <dgm:cxn modelId="{472570B8-63A4-4DC1-AA66-748364D162EE}" type="presOf" srcId="{B21466E7-F545-4780-ADEE-86C968546DEF}" destId="{A3BE4534-389E-4F19-9849-0715DFD5FDEC}" srcOrd="0" destOrd="0" presId="urn:microsoft.com/office/officeart/2005/8/layout/hProcess6"/>
    <dgm:cxn modelId="{3CBB07D6-9312-41E3-AD25-56C1CE4817E3}" srcId="{D4ADBAE7-178E-485F-9264-060BAD6F4591}" destId="{57187668-68C3-4147-BB76-1D6D84F6CF5F}" srcOrd="4" destOrd="0" parTransId="{82341469-8FE8-4C94-AB8C-81CCF5D13B60}" sibTransId="{4D1D55C4-7FCF-48F7-BE8A-C67A23EF255E}"/>
    <dgm:cxn modelId="{F8063BDC-681E-49B7-A9F9-4D60BCF5942D}" type="presOf" srcId="{57187668-68C3-4147-BB76-1D6D84F6CF5F}" destId="{D47ACCE9-DB83-407A-B5DA-07388BB0FF65}" srcOrd="0" destOrd="0" presId="urn:microsoft.com/office/officeart/2005/8/layout/hProcess6"/>
    <dgm:cxn modelId="{3C76CFEA-21D9-4ECF-A9ED-62C5443DFF29}" type="presOf" srcId="{B39D4294-5B46-48A4-8FEB-9A43B7FE5B75}" destId="{9AE48487-C046-4B02-9490-E6EF9009E05D}" srcOrd="0" destOrd="0" presId="urn:microsoft.com/office/officeart/2005/8/layout/hProcess6"/>
    <dgm:cxn modelId="{A146E4EA-D1DC-4684-B76B-6BEFA1DFF86F}" srcId="{D4ADBAE7-178E-485F-9264-060BAD6F4591}" destId="{AF336BB2-E45C-4ED4-A7B9-1FD1EA50CC99}" srcOrd="6" destOrd="0" parTransId="{A07CB2D9-E39E-447C-ACC3-B0D1C175712B}" sibTransId="{F29BBCB1-C5BF-46E0-87A2-AB23C9AD34DB}"/>
    <dgm:cxn modelId="{733D1BEF-A187-4B28-89B5-6DF6EC27613D}" srcId="{D4ADBAE7-178E-485F-9264-060BAD6F4591}" destId="{E513D1E2-7164-4A87-A54F-C43B528B29CD}" srcOrd="3" destOrd="0" parTransId="{FC5857D6-EDED-4E37-9E8F-175AB5383965}" sibTransId="{007073C1-BA57-45EA-B321-4A576EE8FD54}"/>
    <dgm:cxn modelId="{5D43F405-B6A3-44F9-80D0-6C77E0CE1044}" type="presParOf" srcId="{47ECC945-87F1-4434-9684-D06E866DD155}" destId="{B705BD0C-66A3-4885-B75A-F8D59AF3027C}" srcOrd="0" destOrd="0" presId="urn:microsoft.com/office/officeart/2005/8/layout/hProcess6"/>
    <dgm:cxn modelId="{87AC3D0F-A2CB-45CD-B5FC-88584D85688E}" type="presParOf" srcId="{B705BD0C-66A3-4885-B75A-F8D59AF3027C}" destId="{E632CA01-0CE8-42BC-9EF3-36F59DDA1AEE}" srcOrd="0" destOrd="0" presId="urn:microsoft.com/office/officeart/2005/8/layout/hProcess6"/>
    <dgm:cxn modelId="{45ECFB90-CAD6-4198-84B2-786585500F83}" type="presParOf" srcId="{B705BD0C-66A3-4885-B75A-F8D59AF3027C}" destId="{F74FDA8F-88E2-4B2E-A06F-9E63E334075C}" srcOrd="1" destOrd="0" presId="urn:microsoft.com/office/officeart/2005/8/layout/hProcess6"/>
    <dgm:cxn modelId="{5D1C33B8-3386-4630-A850-44DAAA5E2A87}" type="presParOf" srcId="{B705BD0C-66A3-4885-B75A-F8D59AF3027C}" destId="{4A21D8E3-9793-4386-9407-CBFA54FD4499}" srcOrd="2" destOrd="0" presId="urn:microsoft.com/office/officeart/2005/8/layout/hProcess6"/>
    <dgm:cxn modelId="{70812363-C873-4393-B079-0BB6E487DC43}" type="presParOf" srcId="{B705BD0C-66A3-4885-B75A-F8D59AF3027C}" destId="{5EEB55EE-08A1-4B2A-9146-E86E63EA4148}" srcOrd="3" destOrd="0" presId="urn:microsoft.com/office/officeart/2005/8/layout/hProcess6"/>
    <dgm:cxn modelId="{36EB1223-579A-45FF-83E2-4C491EA52863}" type="presParOf" srcId="{47ECC945-87F1-4434-9684-D06E866DD155}" destId="{C6215F49-16C8-4459-B4E2-12E53F3DEE2B}" srcOrd="1" destOrd="0" presId="urn:microsoft.com/office/officeart/2005/8/layout/hProcess6"/>
    <dgm:cxn modelId="{38534094-078C-4798-A0CD-8DECB24AF547}" type="presParOf" srcId="{47ECC945-87F1-4434-9684-D06E866DD155}" destId="{A4033FC8-E6FB-4123-B849-7F5B2B205668}" srcOrd="2" destOrd="0" presId="urn:microsoft.com/office/officeart/2005/8/layout/hProcess6"/>
    <dgm:cxn modelId="{7BDEBFDC-C305-4919-8723-492184A99408}" type="presParOf" srcId="{A4033FC8-E6FB-4123-B849-7F5B2B205668}" destId="{86C210CC-32B7-4CDB-A7E1-E501913DCD20}" srcOrd="0" destOrd="0" presId="urn:microsoft.com/office/officeart/2005/8/layout/hProcess6"/>
    <dgm:cxn modelId="{6CFAF828-E17E-447B-90F2-91E10A80F5D2}" type="presParOf" srcId="{A4033FC8-E6FB-4123-B849-7F5B2B205668}" destId="{2D4E043D-6A4B-404D-8D74-2720B35E93B4}" srcOrd="1" destOrd="0" presId="urn:microsoft.com/office/officeart/2005/8/layout/hProcess6"/>
    <dgm:cxn modelId="{65FCDF80-0ADB-4803-8859-4B471F0FFB1E}" type="presParOf" srcId="{A4033FC8-E6FB-4123-B849-7F5B2B205668}" destId="{ACD5CEAB-6E63-48E1-A0E9-7196792B4F52}" srcOrd="2" destOrd="0" presId="urn:microsoft.com/office/officeart/2005/8/layout/hProcess6"/>
    <dgm:cxn modelId="{CB5A7377-EDC8-4DB1-8A71-650A27FE041E}" type="presParOf" srcId="{A4033FC8-E6FB-4123-B849-7F5B2B205668}" destId="{0AAB7752-4DA4-4127-9A03-0366834A9A8C}" srcOrd="3" destOrd="0" presId="urn:microsoft.com/office/officeart/2005/8/layout/hProcess6"/>
    <dgm:cxn modelId="{09837194-DFC7-4E35-9706-E6DA727520A3}" type="presParOf" srcId="{47ECC945-87F1-4434-9684-D06E866DD155}" destId="{2469545F-B860-4A41-89C5-053C15E0DC63}" srcOrd="3" destOrd="0" presId="urn:microsoft.com/office/officeart/2005/8/layout/hProcess6"/>
    <dgm:cxn modelId="{84D8A494-3630-4E29-AFE4-0895427F04A1}" type="presParOf" srcId="{47ECC945-87F1-4434-9684-D06E866DD155}" destId="{1AB1E807-07DB-4C58-A562-207D58F2FD7E}" srcOrd="4" destOrd="0" presId="urn:microsoft.com/office/officeart/2005/8/layout/hProcess6"/>
    <dgm:cxn modelId="{87DEA424-1532-40F4-9622-2292C887B737}" type="presParOf" srcId="{1AB1E807-07DB-4C58-A562-207D58F2FD7E}" destId="{3D2AA7DA-3BA6-49F6-BC4A-418C99EB3626}" srcOrd="0" destOrd="0" presId="urn:microsoft.com/office/officeart/2005/8/layout/hProcess6"/>
    <dgm:cxn modelId="{919D5E4C-6D58-4A47-B37B-5AD46C93111B}" type="presParOf" srcId="{1AB1E807-07DB-4C58-A562-207D58F2FD7E}" destId="{BFE0AEE7-1AF6-4738-BEDB-14DE340CD3F9}" srcOrd="1" destOrd="0" presId="urn:microsoft.com/office/officeart/2005/8/layout/hProcess6"/>
    <dgm:cxn modelId="{450BF0F5-0245-4681-9ED9-3AD3E2A5F371}" type="presParOf" srcId="{1AB1E807-07DB-4C58-A562-207D58F2FD7E}" destId="{777DBB39-335D-4F04-B4FE-E66BAFA8846D}" srcOrd="2" destOrd="0" presId="urn:microsoft.com/office/officeart/2005/8/layout/hProcess6"/>
    <dgm:cxn modelId="{F76ECD11-7CC4-423C-A78A-57F774688A17}" type="presParOf" srcId="{1AB1E807-07DB-4C58-A562-207D58F2FD7E}" destId="{A3BE4534-389E-4F19-9849-0715DFD5FDEC}" srcOrd="3" destOrd="0" presId="urn:microsoft.com/office/officeart/2005/8/layout/hProcess6"/>
    <dgm:cxn modelId="{771A6B2B-5C00-4B24-83E7-7B7F7CBAECEF}" type="presParOf" srcId="{47ECC945-87F1-4434-9684-D06E866DD155}" destId="{08964660-203A-44D7-BAE3-88D3F88772E9}" srcOrd="5" destOrd="0" presId="urn:microsoft.com/office/officeart/2005/8/layout/hProcess6"/>
    <dgm:cxn modelId="{37B066BC-81E2-48BD-8AE7-3D82AB91450E}" type="presParOf" srcId="{47ECC945-87F1-4434-9684-D06E866DD155}" destId="{0AA093AF-6AEA-4445-A5DC-65E593AC5CDB}" srcOrd="6" destOrd="0" presId="urn:microsoft.com/office/officeart/2005/8/layout/hProcess6"/>
    <dgm:cxn modelId="{0D6DC085-A114-4D4E-9C57-3C8DA9FC50B8}" type="presParOf" srcId="{0AA093AF-6AEA-4445-A5DC-65E593AC5CDB}" destId="{7DE33504-E58C-4985-9E71-5D085B91F95C}" srcOrd="0" destOrd="0" presId="urn:microsoft.com/office/officeart/2005/8/layout/hProcess6"/>
    <dgm:cxn modelId="{5F36C488-3F5C-4496-96B8-BBCD5A68374F}" type="presParOf" srcId="{0AA093AF-6AEA-4445-A5DC-65E593AC5CDB}" destId="{B72DE17C-993B-40F5-B182-3AC454E527D5}" srcOrd="1" destOrd="0" presId="urn:microsoft.com/office/officeart/2005/8/layout/hProcess6"/>
    <dgm:cxn modelId="{D449B41F-630E-4FDF-B4B4-8BDAE3E57D35}" type="presParOf" srcId="{0AA093AF-6AEA-4445-A5DC-65E593AC5CDB}" destId="{41AEBB7D-0211-42A1-A2B5-4089581C4A5E}" srcOrd="2" destOrd="0" presId="urn:microsoft.com/office/officeart/2005/8/layout/hProcess6"/>
    <dgm:cxn modelId="{8A720C3C-E203-4923-9306-1CE765B619DA}" type="presParOf" srcId="{0AA093AF-6AEA-4445-A5DC-65E593AC5CDB}" destId="{270B8CEA-C7E1-4630-B69F-18CBB7BA89D8}" srcOrd="3" destOrd="0" presId="urn:microsoft.com/office/officeart/2005/8/layout/hProcess6"/>
    <dgm:cxn modelId="{DD374D68-66F1-493C-84E2-3DB9F3670347}" type="presParOf" srcId="{47ECC945-87F1-4434-9684-D06E866DD155}" destId="{0B21F8E6-177E-4BC2-8111-B54CC08E3EC3}" srcOrd="7" destOrd="0" presId="urn:microsoft.com/office/officeart/2005/8/layout/hProcess6"/>
    <dgm:cxn modelId="{FAAA4CD1-6FB0-4709-829D-809A9D18B38C}" type="presParOf" srcId="{47ECC945-87F1-4434-9684-D06E866DD155}" destId="{F30034CC-8EE5-482A-8A04-57207AF1F9B0}" srcOrd="8" destOrd="0" presId="urn:microsoft.com/office/officeart/2005/8/layout/hProcess6"/>
    <dgm:cxn modelId="{168331BD-2FB2-4E59-92F5-4FAEEDF49E5A}" type="presParOf" srcId="{F30034CC-8EE5-482A-8A04-57207AF1F9B0}" destId="{0046D773-A30C-48B3-8B9A-C04455476F34}" srcOrd="0" destOrd="0" presId="urn:microsoft.com/office/officeart/2005/8/layout/hProcess6"/>
    <dgm:cxn modelId="{1CEE3801-C57E-4F9F-999A-C4FAEFE17550}" type="presParOf" srcId="{F30034CC-8EE5-482A-8A04-57207AF1F9B0}" destId="{5D18082C-5B17-4418-9279-15D4E0E4D990}" srcOrd="1" destOrd="0" presId="urn:microsoft.com/office/officeart/2005/8/layout/hProcess6"/>
    <dgm:cxn modelId="{56C77CB3-99C4-45C4-97AA-A94EB2FE158D}" type="presParOf" srcId="{F30034CC-8EE5-482A-8A04-57207AF1F9B0}" destId="{7D88C2B1-52EF-4BA3-B176-77B32F9674BC}" srcOrd="2" destOrd="0" presId="urn:microsoft.com/office/officeart/2005/8/layout/hProcess6"/>
    <dgm:cxn modelId="{B62F6D51-DD1B-432C-8D34-45FA99E86F0C}" type="presParOf" srcId="{F30034CC-8EE5-482A-8A04-57207AF1F9B0}" destId="{D47ACCE9-DB83-407A-B5DA-07388BB0FF65}" srcOrd="3" destOrd="0" presId="urn:microsoft.com/office/officeart/2005/8/layout/hProcess6"/>
    <dgm:cxn modelId="{DCEF3005-242A-426F-BADE-6DC3DDFD4D81}" type="presParOf" srcId="{47ECC945-87F1-4434-9684-D06E866DD155}" destId="{D274C977-835B-4613-ACF3-BD214DFB8973}" srcOrd="9" destOrd="0" presId="urn:microsoft.com/office/officeart/2005/8/layout/hProcess6"/>
    <dgm:cxn modelId="{B02D7B2B-AA15-4F3B-86D2-CE8485FBBA0A}" type="presParOf" srcId="{47ECC945-87F1-4434-9684-D06E866DD155}" destId="{E3F3F4CF-0824-4E12-890C-B458E32ED74E}" srcOrd="10" destOrd="0" presId="urn:microsoft.com/office/officeart/2005/8/layout/hProcess6"/>
    <dgm:cxn modelId="{9F7D6942-796E-4749-A1D2-1D252F2F9B6A}" type="presParOf" srcId="{E3F3F4CF-0824-4E12-890C-B458E32ED74E}" destId="{5123EAC0-78A9-4FD8-87EA-5954EB064DAF}" srcOrd="0" destOrd="0" presId="urn:microsoft.com/office/officeart/2005/8/layout/hProcess6"/>
    <dgm:cxn modelId="{C926EAF8-43E9-469C-BA0E-57D33361B97B}" type="presParOf" srcId="{E3F3F4CF-0824-4E12-890C-B458E32ED74E}" destId="{B675434B-66BB-4B6E-AE57-4EB90806A4A5}" srcOrd="1" destOrd="0" presId="urn:microsoft.com/office/officeart/2005/8/layout/hProcess6"/>
    <dgm:cxn modelId="{C01B0F3D-F581-4B67-821F-5A89B877C671}" type="presParOf" srcId="{E3F3F4CF-0824-4E12-890C-B458E32ED74E}" destId="{034A3265-DF8B-49C2-8540-8525DC2DEA5D}" srcOrd="2" destOrd="0" presId="urn:microsoft.com/office/officeart/2005/8/layout/hProcess6"/>
    <dgm:cxn modelId="{76AE91FF-0985-4004-B29D-F517A56E593B}" type="presParOf" srcId="{E3F3F4CF-0824-4E12-890C-B458E32ED74E}" destId="{E6F54E87-7083-46B7-B4CC-B4E85A1DEA24}" srcOrd="3" destOrd="0" presId="urn:microsoft.com/office/officeart/2005/8/layout/hProcess6"/>
    <dgm:cxn modelId="{913FC2FB-452C-4C46-AB39-62B702F89BAD}" type="presParOf" srcId="{47ECC945-87F1-4434-9684-D06E866DD155}" destId="{0FFC9E09-0A0B-4382-9030-B53C69FDBFC6}" srcOrd="11" destOrd="0" presId="urn:microsoft.com/office/officeart/2005/8/layout/hProcess6"/>
    <dgm:cxn modelId="{448A7F32-19CD-4518-B18A-ADD13AB149CF}" type="presParOf" srcId="{47ECC945-87F1-4434-9684-D06E866DD155}" destId="{11B0F0A9-9D15-4B15-AA17-7316E17B3218}" srcOrd="12" destOrd="0" presId="urn:microsoft.com/office/officeart/2005/8/layout/hProcess6"/>
    <dgm:cxn modelId="{B03797BA-AE62-4524-804F-946B0A61069B}" type="presParOf" srcId="{11B0F0A9-9D15-4B15-AA17-7316E17B3218}" destId="{F2818AA3-69AB-45CC-9C9A-3F51A3182617}" srcOrd="0" destOrd="0" presId="urn:microsoft.com/office/officeart/2005/8/layout/hProcess6"/>
    <dgm:cxn modelId="{4D40DCAB-C7EC-4AD6-8EA2-6AAEA26537DC}" type="presParOf" srcId="{11B0F0A9-9D15-4B15-AA17-7316E17B3218}" destId="{A0AAA21F-098C-4FCF-B386-4BC643CCA666}" srcOrd="1" destOrd="0" presId="urn:microsoft.com/office/officeart/2005/8/layout/hProcess6"/>
    <dgm:cxn modelId="{D2B7E820-D3D6-4C19-883C-9182A1120D91}" type="presParOf" srcId="{11B0F0A9-9D15-4B15-AA17-7316E17B3218}" destId="{C2E9C472-C852-4DEF-8CEB-0300CAB98E42}" srcOrd="2" destOrd="0" presId="urn:microsoft.com/office/officeart/2005/8/layout/hProcess6"/>
    <dgm:cxn modelId="{9BE1CAE1-83CA-4EBC-B8DE-5EE1652CFF9E}" type="presParOf" srcId="{11B0F0A9-9D15-4B15-AA17-7316E17B3218}" destId="{FB1129AB-C696-48B9-845A-69008734D5CC}" srcOrd="3" destOrd="0" presId="urn:microsoft.com/office/officeart/2005/8/layout/hProcess6"/>
    <dgm:cxn modelId="{36B03D70-4C49-4235-9E5F-7B7156072881}" type="presParOf" srcId="{47ECC945-87F1-4434-9684-D06E866DD155}" destId="{7555D45B-491B-4F8A-AF5C-664E3E597304}" srcOrd="13" destOrd="0" presId="urn:microsoft.com/office/officeart/2005/8/layout/hProcess6"/>
    <dgm:cxn modelId="{144EDCE3-182C-4041-87D8-6D117776AB1B}" type="presParOf" srcId="{47ECC945-87F1-4434-9684-D06E866DD155}" destId="{43956DC1-161F-4597-8042-62A1008105FE}" srcOrd="14" destOrd="0" presId="urn:microsoft.com/office/officeart/2005/8/layout/hProcess6"/>
    <dgm:cxn modelId="{C90B9D98-A9E5-4581-B454-80D432E38874}" type="presParOf" srcId="{43956DC1-161F-4597-8042-62A1008105FE}" destId="{7BA7B2A5-EE58-4906-8223-A6113750E357}" srcOrd="0" destOrd="0" presId="urn:microsoft.com/office/officeart/2005/8/layout/hProcess6"/>
    <dgm:cxn modelId="{460A1453-72D9-4704-8938-BA15DA71637F}" type="presParOf" srcId="{43956DC1-161F-4597-8042-62A1008105FE}" destId="{F342D355-F8EC-4858-AC23-10B10BE82F2A}" srcOrd="1" destOrd="0" presId="urn:microsoft.com/office/officeart/2005/8/layout/hProcess6"/>
    <dgm:cxn modelId="{ADEE9EE5-79AC-4B2F-A110-EB2704A65FF0}" type="presParOf" srcId="{43956DC1-161F-4597-8042-62A1008105FE}" destId="{E6DD1871-5137-4FF7-B143-CE2A7CB7EC64}" srcOrd="2" destOrd="0" presId="urn:microsoft.com/office/officeart/2005/8/layout/hProcess6"/>
    <dgm:cxn modelId="{F494358D-5439-4884-A63E-0915096146F5}" type="presParOf" srcId="{43956DC1-161F-4597-8042-62A1008105FE}" destId="{9AE48487-C046-4B02-9490-E6EF9009E05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7733A-7F8B-49A3-B089-BAE006D55364}" type="doc">
      <dgm:prSet loTypeId="urn:microsoft.com/office/officeart/2005/8/layout/vList3" loCatId="pictur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4EC44E19-BE3D-407C-8CEA-A798057873EC}">
      <dgm:prSet phldrT="[Texto]" custT="1"/>
      <dgm:spPr/>
      <dgm:t>
        <a:bodyPr/>
        <a:lstStyle/>
        <a:p>
          <a:pPr algn="l"/>
          <a:r>
            <a:rPr lang="pt-PT" sz="1050" dirty="0">
              <a:latin typeface="Segoe UI Variable Text" pitchFamily="2" charset="0"/>
            </a:rPr>
            <a:t>Helena Canhão</a:t>
          </a:r>
        </a:p>
      </dgm:t>
    </dgm:pt>
    <dgm:pt modelId="{7459E94D-4A6B-4328-B86D-8C86E7CED09E}" type="parTrans" cxnId="{9D2F3A80-40C5-4839-B2FD-3B8F58CB339D}">
      <dgm:prSet/>
      <dgm:spPr/>
      <dgm:t>
        <a:bodyPr/>
        <a:lstStyle/>
        <a:p>
          <a:endParaRPr lang="pt-PT"/>
        </a:p>
      </dgm:t>
    </dgm:pt>
    <dgm:pt modelId="{494CE422-9575-48D7-82F4-D6D7E240F6C1}" type="sibTrans" cxnId="{9D2F3A80-40C5-4839-B2FD-3B8F58CB339D}">
      <dgm:prSet/>
      <dgm:spPr/>
      <dgm:t>
        <a:bodyPr/>
        <a:lstStyle/>
        <a:p>
          <a:endParaRPr lang="pt-PT"/>
        </a:p>
      </dgm:t>
    </dgm:pt>
    <dgm:pt modelId="{E2600A97-8280-49AE-BDB5-88C48351A0C2}">
      <dgm:prSet phldrT="[Texto]" custT="1"/>
      <dgm:spPr/>
      <dgm:t>
        <a:bodyPr/>
        <a:lstStyle/>
        <a:p>
          <a:pPr algn="l"/>
          <a:r>
            <a:rPr lang="pt-PT" sz="1050" dirty="0">
              <a:latin typeface="Segoe UI Variable Text" pitchFamily="2" charset="0"/>
            </a:rPr>
            <a:t>Pedro Barata</a:t>
          </a:r>
        </a:p>
      </dgm:t>
    </dgm:pt>
    <dgm:pt modelId="{A36ADD56-DFC8-4253-831F-1EB3C3742DCE}" type="parTrans" cxnId="{09BDB085-51A3-41EA-A922-5C0318797B7C}">
      <dgm:prSet/>
      <dgm:spPr/>
      <dgm:t>
        <a:bodyPr/>
        <a:lstStyle/>
        <a:p>
          <a:endParaRPr lang="pt-PT"/>
        </a:p>
      </dgm:t>
    </dgm:pt>
    <dgm:pt modelId="{2E0488FB-9FF3-4D24-BAC8-B6713030CA25}" type="sibTrans" cxnId="{09BDB085-51A3-41EA-A922-5C0318797B7C}">
      <dgm:prSet/>
      <dgm:spPr/>
      <dgm:t>
        <a:bodyPr/>
        <a:lstStyle/>
        <a:p>
          <a:endParaRPr lang="pt-PT"/>
        </a:p>
      </dgm:t>
    </dgm:pt>
    <dgm:pt modelId="{DE1B5E43-F5BE-42A1-9FB4-6B4E70A17C37}" type="pres">
      <dgm:prSet presAssocID="{0317733A-7F8B-49A3-B089-BAE006D55364}" presName="linearFlow" presStyleCnt="0">
        <dgm:presLayoutVars>
          <dgm:dir/>
          <dgm:resizeHandles val="exact"/>
        </dgm:presLayoutVars>
      </dgm:prSet>
      <dgm:spPr/>
    </dgm:pt>
    <dgm:pt modelId="{097B5A01-2431-4822-9AAF-4BDDD4DA3DB0}" type="pres">
      <dgm:prSet presAssocID="{4EC44E19-BE3D-407C-8CEA-A798057873EC}" presName="composite" presStyleCnt="0"/>
      <dgm:spPr/>
    </dgm:pt>
    <dgm:pt modelId="{FF740644-72EB-4893-8060-3EF00113DFB4}" type="pres">
      <dgm:prSet presAssocID="{4EC44E19-BE3D-407C-8CEA-A798057873EC}" presName="imgShp" presStyleLbl="fgImgPlace1" presStyleIdx="0" presStyleCnt="2" custLinFactNeighborX="4239" custLinFactNeighborY="-3753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530AB4A7-B6AA-4F3D-A34E-6ADD42859D18}" type="pres">
      <dgm:prSet presAssocID="{4EC44E19-BE3D-407C-8CEA-A798057873EC}" presName="txShp" presStyleLbl="node1" presStyleIdx="0" presStyleCnt="2">
        <dgm:presLayoutVars>
          <dgm:bulletEnabled val="1"/>
        </dgm:presLayoutVars>
      </dgm:prSet>
      <dgm:spPr/>
    </dgm:pt>
    <dgm:pt modelId="{1500F666-CACC-4EB7-9940-B237A76D7195}" type="pres">
      <dgm:prSet presAssocID="{494CE422-9575-48D7-82F4-D6D7E240F6C1}" presName="spacing" presStyleCnt="0"/>
      <dgm:spPr/>
    </dgm:pt>
    <dgm:pt modelId="{7C94926F-BB15-438C-89C5-6264D3A22955}" type="pres">
      <dgm:prSet presAssocID="{E2600A97-8280-49AE-BDB5-88C48351A0C2}" presName="composite" presStyleCnt="0"/>
      <dgm:spPr/>
    </dgm:pt>
    <dgm:pt modelId="{A081BF54-3D5A-43F1-B1D1-6C16267D3B46}" type="pres">
      <dgm:prSet presAssocID="{E2600A97-8280-49AE-BDB5-88C48351A0C2}" presName="imgShp" presStyleLbl="fgImgPlace1" presStyleIdx="1" presStyleCnt="2" custLinFactNeighborX="-1134" custLinFactNeighborY="2922"/>
      <dgm:spPr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B5ED27EB-0E34-498F-80F5-04F5A3C65D33}" type="pres">
      <dgm:prSet presAssocID="{E2600A97-8280-49AE-BDB5-88C48351A0C2}" presName="txShp" presStyleLbl="node1" presStyleIdx="1" presStyleCnt="2">
        <dgm:presLayoutVars>
          <dgm:bulletEnabled val="1"/>
        </dgm:presLayoutVars>
      </dgm:prSet>
      <dgm:spPr/>
    </dgm:pt>
  </dgm:ptLst>
  <dgm:cxnLst>
    <dgm:cxn modelId="{8797CF73-932D-498E-A3CC-678B3E15BCDF}" type="presOf" srcId="{E2600A97-8280-49AE-BDB5-88C48351A0C2}" destId="{B5ED27EB-0E34-498F-80F5-04F5A3C65D33}" srcOrd="0" destOrd="0" presId="urn:microsoft.com/office/officeart/2005/8/layout/vList3"/>
    <dgm:cxn modelId="{9D2F3A80-40C5-4839-B2FD-3B8F58CB339D}" srcId="{0317733A-7F8B-49A3-B089-BAE006D55364}" destId="{4EC44E19-BE3D-407C-8CEA-A798057873EC}" srcOrd="0" destOrd="0" parTransId="{7459E94D-4A6B-4328-B86D-8C86E7CED09E}" sibTransId="{494CE422-9575-48D7-82F4-D6D7E240F6C1}"/>
    <dgm:cxn modelId="{09BDB085-51A3-41EA-A922-5C0318797B7C}" srcId="{0317733A-7F8B-49A3-B089-BAE006D55364}" destId="{E2600A97-8280-49AE-BDB5-88C48351A0C2}" srcOrd="1" destOrd="0" parTransId="{A36ADD56-DFC8-4253-831F-1EB3C3742DCE}" sibTransId="{2E0488FB-9FF3-4D24-BAC8-B6713030CA25}"/>
    <dgm:cxn modelId="{6E398BA8-1967-4790-94B1-F85D37DA83F2}" type="presOf" srcId="{4EC44E19-BE3D-407C-8CEA-A798057873EC}" destId="{530AB4A7-B6AA-4F3D-A34E-6ADD42859D18}" srcOrd="0" destOrd="0" presId="urn:microsoft.com/office/officeart/2005/8/layout/vList3"/>
    <dgm:cxn modelId="{B4BD0DE5-F121-4394-A6D1-2683F45D6B69}" type="presOf" srcId="{0317733A-7F8B-49A3-B089-BAE006D55364}" destId="{DE1B5E43-F5BE-42A1-9FB4-6B4E70A17C37}" srcOrd="0" destOrd="0" presId="urn:microsoft.com/office/officeart/2005/8/layout/vList3"/>
    <dgm:cxn modelId="{F60A1830-9819-49E4-8246-D19A27769B74}" type="presParOf" srcId="{DE1B5E43-F5BE-42A1-9FB4-6B4E70A17C37}" destId="{097B5A01-2431-4822-9AAF-4BDDD4DA3DB0}" srcOrd="0" destOrd="0" presId="urn:microsoft.com/office/officeart/2005/8/layout/vList3"/>
    <dgm:cxn modelId="{ED20CB5D-FC08-4C7C-8FEA-7838011C484B}" type="presParOf" srcId="{097B5A01-2431-4822-9AAF-4BDDD4DA3DB0}" destId="{FF740644-72EB-4893-8060-3EF00113DFB4}" srcOrd="0" destOrd="0" presId="urn:microsoft.com/office/officeart/2005/8/layout/vList3"/>
    <dgm:cxn modelId="{6FFF3CFF-E5CA-41C5-B900-D989640492B2}" type="presParOf" srcId="{097B5A01-2431-4822-9AAF-4BDDD4DA3DB0}" destId="{530AB4A7-B6AA-4F3D-A34E-6ADD42859D18}" srcOrd="1" destOrd="0" presId="urn:microsoft.com/office/officeart/2005/8/layout/vList3"/>
    <dgm:cxn modelId="{F481C5AC-EFAE-4DE7-8073-60B440AC4A3C}" type="presParOf" srcId="{DE1B5E43-F5BE-42A1-9FB4-6B4E70A17C37}" destId="{1500F666-CACC-4EB7-9940-B237A76D7195}" srcOrd="1" destOrd="0" presId="urn:microsoft.com/office/officeart/2005/8/layout/vList3"/>
    <dgm:cxn modelId="{F81CDE7B-53F9-4725-A021-D94842C44097}" type="presParOf" srcId="{DE1B5E43-F5BE-42A1-9FB4-6B4E70A17C37}" destId="{7C94926F-BB15-438C-89C5-6264D3A22955}" srcOrd="2" destOrd="0" presId="urn:microsoft.com/office/officeart/2005/8/layout/vList3"/>
    <dgm:cxn modelId="{B9C64683-BE9A-48F0-959A-8D5681F221BC}" type="presParOf" srcId="{7C94926F-BB15-438C-89C5-6264D3A22955}" destId="{A081BF54-3D5A-43F1-B1D1-6C16267D3B46}" srcOrd="0" destOrd="0" presId="urn:microsoft.com/office/officeart/2005/8/layout/vList3"/>
    <dgm:cxn modelId="{9F69FB2C-9FF5-4DAB-A71C-870A76E9FD45}" type="presParOf" srcId="{7C94926F-BB15-438C-89C5-6264D3A22955}" destId="{B5ED27EB-0E34-498F-80F5-04F5A3C65D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7733A-7F8B-49A3-B089-BAE006D55364}" type="doc">
      <dgm:prSet loTypeId="urn:microsoft.com/office/officeart/2005/8/layout/vList3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PT"/>
        </a:p>
      </dgm:t>
    </dgm:pt>
    <dgm:pt modelId="{4EC44E19-BE3D-407C-8CEA-A798057873EC}">
      <dgm:prSet phldrT="[Texto]" custT="1"/>
      <dgm:spPr/>
      <dgm:t>
        <a:bodyPr/>
        <a:lstStyle/>
        <a:p>
          <a:pPr algn="l"/>
          <a:r>
            <a:rPr lang="pt-PT" sz="1050" dirty="0">
              <a:latin typeface="Segoe UI Variable Text" pitchFamily="2" charset="0"/>
            </a:rPr>
            <a:t>Vasco Maria</a:t>
          </a:r>
          <a:endParaRPr lang="pt-PT" sz="1050" dirty="0"/>
        </a:p>
      </dgm:t>
    </dgm:pt>
    <dgm:pt modelId="{7459E94D-4A6B-4328-B86D-8C86E7CED09E}" type="parTrans" cxnId="{9D2F3A80-40C5-4839-B2FD-3B8F58CB339D}">
      <dgm:prSet/>
      <dgm:spPr/>
      <dgm:t>
        <a:bodyPr/>
        <a:lstStyle/>
        <a:p>
          <a:endParaRPr lang="pt-PT"/>
        </a:p>
      </dgm:t>
    </dgm:pt>
    <dgm:pt modelId="{494CE422-9575-48D7-82F4-D6D7E240F6C1}" type="sibTrans" cxnId="{9D2F3A80-40C5-4839-B2FD-3B8F58CB339D}">
      <dgm:prSet/>
      <dgm:spPr/>
      <dgm:t>
        <a:bodyPr/>
        <a:lstStyle/>
        <a:p>
          <a:endParaRPr lang="pt-PT"/>
        </a:p>
      </dgm:t>
    </dgm:pt>
    <dgm:pt modelId="{E2600A97-8280-49AE-BDB5-88C48351A0C2}">
      <dgm:prSet phldrT="[Texto]" custT="1"/>
      <dgm:spPr/>
      <dgm:t>
        <a:bodyPr/>
        <a:lstStyle/>
        <a:p>
          <a:pPr algn="l"/>
          <a:r>
            <a:rPr lang="pt-PT" sz="1050" dirty="0"/>
            <a:t>António Barros Veloso</a:t>
          </a:r>
        </a:p>
      </dgm:t>
    </dgm:pt>
    <dgm:pt modelId="{A36ADD56-DFC8-4253-831F-1EB3C3742DCE}" type="parTrans" cxnId="{09BDB085-51A3-41EA-A922-5C0318797B7C}">
      <dgm:prSet/>
      <dgm:spPr/>
      <dgm:t>
        <a:bodyPr/>
        <a:lstStyle/>
        <a:p>
          <a:endParaRPr lang="pt-PT"/>
        </a:p>
      </dgm:t>
    </dgm:pt>
    <dgm:pt modelId="{2E0488FB-9FF3-4D24-BAC8-B6713030CA25}" type="sibTrans" cxnId="{09BDB085-51A3-41EA-A922-5C0318797B7C}">
      <dgm:prSet/>
      <dgm:spPr/>
      <dgm:t>
        <a:bodyPr/>
        <a:lstStyle/>
        <a:p>
          <a:endParaRPr lang="pt-PT"/>
        </a:p>
      </dgm:t>
    </dgm:pt>
    <dgm:pt modelId="{DE1B5E43-F5BE-42A1-9FB4-6B4E70A17C37}" type="pres">
      <dgm:prSet presAssocID="{0317733A-7F8B-49A3-B089-BAE006D55364}" presName="linearFlow" presStyleCnt="0">
        <dgm:presLayoutVars>
          <dgm:dir/>
          <dgm:resizeHandles val="exact"/>
        </dgm:presLayoutVars>
      </dgm:prSet>
      <dgm:spPr/>
    </dgm:pt>
    <dgm:pt modelId="{097B5A01-2431-4822-9AAF-4BDDD4DA3DB0}" type="pres">
      <dgm:prSet presAssocID="{4EC44E19-BE3D-407C-8CEA-A798057873EC}" presName="composite" presStyleCnt="0"/>
      <dgm:spPr/>
    </dgm:pt>
    <dgm:pt modelId="{FF740644-72EB-4893-8060-3EF00113DFB4}" type="pres">
      <dgm:prSet presAssocID="{4EC44E19-BE3D-407C-8CEA-A798057873EC}" presName="imgShp" presStyleLbl="fgImgPlace1" presStyleIdx="0" presStyleCnt="2" custLinFactNeighborX="4239" custLinFactNeighborY="-3753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530AB4A7-B6AA-4F3D-A34E-6ADD42859D18}" type="pres">
      <dgm:prSet presAssocID="{4EC44E19-BE3D-407C-8CEA-A798057873EC}" presName="txShp" presStyleLbl="node1" presStyleIdx="0" presStyleCnt="2">
        <dgm:presLayoutVars>
          <dgm:bulletEnabled val="1"/>
        </dgm:presLayoutVars>
      </dgm:prSet>
      <dgm:spPr/>
    </dgm:pt>
    <dgm:pt modelId="{1500F666-CACC-4EB7-9940-B237A76D7195}" type="pres">
      <dgm:prSet presAssocID="{494CE422-9575-48D7-82F4-D6D7E240F6C1}" presName="spacing" presStyleCnt="0"/>
      <dgm:spPr/>
    </dgm:pt>
    <dgm:pt modelId="{7C94926F-BB15-438C-89C5-6264D3A22955}" type="pres">
      <dgm:prSet presAssocID="{E2600A97-8280-49AE-BDB5-88C48351A0C2}" presName="composite" presStyleCnt="0"/>
      <dgm:spPr/>
    </dgm:pt>
    <dgm:pt modelId="{A081BF54-3D5A-43F1-B1D1-6C16267D3B46}" type="pres">
      <dgm:prSet presAssocID="{E2600A97-8280-49AE-BDB5-88C48351A0C2}" presName="imgShp" presStyleLbl="fgImgPlace1" presStyleIdx="1" presStyleCnt="2" custLinFactNeighborX="-1134" custLinFactNeighborY="2922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B5ED27EB-0E34-498F-80F5-04F5A3C65D33}" type="pres">
      <dgm:prSet presAssocID="{E2600A97-8280-49AE-BDB5-88C48351A0C2}" presName="txShp" presStyleLbl="node1" presStyleIdx="1" presStyleCnt="2">
        <dgm:presLayoutVars>
          <dgm:bulletEnabled val="1"/>
        </dgm:presLayoutVars>
      </dgm:prSet>
      <dgm:spPr/>
    </dgm:pt>
  </dgm:ptLst>
  <dgm:cxnLst>
    <dgm:cxn modelId="{8797CF73-932D-498E-A3CC-678B3E15BCDF}" type="presOf" srcId="{E2600A97-8280-49AE-BDB5-88C48351A0C2}" destId="{B5ED27EB-0E34-498F-80F5-04F5A3C65D33}" srcOrd="0" destOrd="0" presId="urn:microsoft.com/office/officeart/2005/8/layout/vList3"/>
    <dgm:cxn modelId="{9D2F3A80-40C5-4839-B2FD-3B8F58CB339D}" srcId="{0317733A-7F8B-49A3-B089-BAE006D55364}" destId="{4EC44E19-BE3D-407C-8CEA-A798057873EC}" srcOrd="0" destOrd="0" parTransId="{7459E94D-4A6B-4328-B86D-8C86E7CED09E}" sibTransId="{494CE422-9575-48D7-82F4-D6D7E240F6C1}"/>
    <dgm:cxn modelId="{09BDB085-51A3-41EA-A922-5C0318797B7C}" srcId="{0317733A-7F8B-49A3-B089-BAE006D55364}" destId="{E2600A97-8280-49AE-BDB5-88C48351A0C2}" srcOrd="1" destOrd="0" parTransId="{A36ADD56-DFC8-4253-831F-1EB3C3742DCE}" sibTransId="{2E0488FB-9FF3-4D24-BAC8-B6713030CA25}"/>
    <dgm:cxn modelId="{6E398BA8-1967-4790-94B1-F85D37DA83F2}" type="presOf" srcId="{4EC44E19-BE3D-407C-8CEA-A798057873EC}" destId="{530AB4A7-B6AA-4F3D-A34E-6ADD42859D18}" srcOrd="0" destOrd="0" presId="urn:microsoft.com/office/officeart/2005/8/layout/vList3"/>
    <dgm:cxn modelId="{B4BD0DE5-F121-4394-A6D1-2683F45D6B69}" type="presOf" srcId="{0317733A-7F8B-49A3-B089-BAE006D55364}" destId="{DE1B5E43-F5BE-42A1-9FB4-6B4E70A17C37}" srcOrd="0" destOrd="0" presId="urn:microsoft.com/office/officeart/2005/8/layout/vList3"/>
    <dgm:cxn modelId="{F60A1830-9819-49E4-8246-D19A27769B74}" type="presParOf" srcId="{DE1B5E43-F5BE-42A1-9FB4-6B4E70A17C37}" destId="{097B5A01-2431-4822-9AAF-4BDDD4DA3DB0}" srcOrd="0" destOrd="0" presId="urn:microsoft.com/office/officeart/2005/8/layout/vList3"/>
    <dgm:cxn modelId="{ED20CB5D-FC08-4C7C-8FEA-7838011C484B}" type="presParOf" srcId="{097B5A01-2431-4822-9AAF-4BDDD4DA3DB0}" destId="{FF740644-72EB-4893-8060-3EF00113DFB4}" srcOrd="0" destOrd="0" presId="urn:microsoft.com/office/officeart/2005/8/layout/vList3"/>
    <dgm:cxn modelId="{6FFF3CFF-E5CA-41C5-B900-D989640492B2}" type="presParOf" srcId="{097B5A01-2431-4822-9AAF-4BDDD4DA3DB0}" destId="{530AB4A7-B6AA-4F3D-A34E-6ADD42859D18}" srcOrd="1" destOrd="0" presId="urn:microsoft.com/office/officeart/2005/8/layout/vList3"/>
    <dgm:cxn modelId="{F481C5AC-EFAE-4DE7-8073-60B440AC4A3C}" type="presParOf" srcId="{DE1B5E43-F5BE-42A1-9FB4-6B4E70A17C37}" destId="{1500F666-CACC-4EB7-9940-B237A76D7195}" srcOrd="1" destOrd="0" presId="urn:microsoft.com/office/officeart/2005/8/layout/vList3"/>
    <dgm:cxn modelId="{F81CDE7B-53F9-4725-A021-D94842C44097}" type="presParOf" srcId="{DE1B5E43-F5BE-42A1-9FB4-6B4E70A17C37}" destId="{7C94926F-BB15-438C-89C5-6264D3A22955}" srcOrd="2" destOrd="0" presId="urn:microsoft.com/office/officeart/2005/8/layout/vList3"/>
    <dgm:cxn modelId="{B9C64683-BE9A-48F0-959A-8D5681F221BC}" type="presParOf" srcId="{7C94926F-BB15-438C-89C5-6264D3A22955}" destId="{A081BF54-3D5A-43F1-B1D1-6C16267D3B46}" srcOrd="0" destOrd="0" presId="urn:microsoft.com/office/officeart/2005/8/layout/vList3"/>
    <dgm:cxn modelId="{9F69FB2C-9FF5-4DAB-A71C-870A76E9FD45}" type="presParOf" srcId="{7C94926F-BB15-438C-89C5-6264D3A22955}" destId="{B5ED27EB-0E34-498F-80F5-04F5A3C65D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7733A-7F8B-49A3-B089-BAE006D55364}" type="doc">
      <dgm:prSet loTypeId="urn:microsoft.com/office/officeart/2005/8/layout/vList3" loCatId="pictur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4EC44E19-BE3D-407C-8CEA-A798057873EC}">
      <dgm:prSet phldrT="[Texto]" custT="1"/>
      <dgm:spPr/>
      <dgm:t>
        <a:bodyPr/>
        <a:lstStyle/>
        <a:p>
          <a:pPr algn="l"/>
          <a:r>
            <a:rPr lang="pt-PT" sz="1050" dirty="0">
              <a:latin typeface="Segoe UI Variable Text" pitchFamily="2" charset="0"/>
            </a:rPr>
            <a:t>Rui Tato Marinho</a:t>
          </a:r>
        </a:p>
      </dgm:t>
    </dgm:pt>
    <dgm:pt modelId="{7459E94D-4A6B-4328-B86D-8C86E7CED09E}" type="parTrans" cxnId="{9D2F3A80-40C5-4839-B2FD-3B8F58CB339D}">
      <dgm:prSet/>
      <dgm:spPr/>
      <dgm:t>
        <a:bodyPr/>
        <a:lstStyle/>
        <a:p>
          <a:endParaRPr lang="pt-PT"/>
        </a:p>
      </dgm:t>
    </dgm:pt>
    <dgm:pt modelId="{494CE422-9575-48D7-82F4-D6D7E240F6C1}" type="sibTrans" cxnId="{9D2F3A80-40C5-4839-B2FD-3B8F58CB339D}">
      <dgm:prSet/>
      <dgm:spPr/>
      <dgm:t>
        <a:bodyPr/>
        <a:lstStyle/>
        <a:p>
          <a:endParaRPr lang="pt-PT"/>
        </a:p>
      </dgm:t>
    </dgm:pt>
    <dgm:pt modelId="{E2600A97-8280-49AE-BDB5-88C48351A0C2}">
      <dgm:prSet phldrT="[Texto]" custT="1"/>
      <dgm:spPr/>
      <dgm:t>
        <a:bodyPr/>
        <a:lstStyle/>
        <a:p>
          <a:pPr algn="l"/>
          <a:r>
            <a:rPr lang="pt-PT" sz="1050" dirty="0">
              <a:latin typeface="Segoe UI Variable Text" pitchFamily="2" charset="0"/>
            </a:rPr>
            <a:t>Pedro Barata</a:t>
          </a:r>
        </a:p>
      </dgm:t>
    </dgm:pt>
    <dgm:pt modelId="{A36ADD56-DFC8-4253-831F-1EB3C3742DCE}" type="parTrans" cxnId="{09BDB085-51A3-41EA-A922-5C0318797B7C}">
      <dgm:prSet/>
      <dgm:spPr/>
      <dgm:t>
        <a:bodyPr/>
        <a:lstStyle/>
        <a:p>
          <a:endParaRPr lang="pt-PT"/>
        </a:p>
      </dgm:t>
    </dgm:pt>
    <dgm:pt modelId="{2E0488FB-9FF3-4D24-BAC8-B6713030CA25}" type="sibTrans" cxnId="{09BDB085-51A3-41EA-A922-5C0318797B7C}">
      <dgm:prSet/>
      <dgm:spPr/>
      <dgm:t>
        <a:bodyPr/>
        <a:lstStyle/>
        <a:p>
          <a:endParaRPr lang="pt-PT"/>
        </a:p>
      </dgm:t>
    </dgm:pt>
    <dgm:pt modelId="{DE1B5E43-F5BE-42A1-9FB4-6B4E70A17C37}" type="pres">
      <dgm:prSet presAssocID="{0317733A-7F8B-49A3-B089-BAE006D55364}" presName="linearFlow" presStyleCnt="0">
        <dgm:presLayoutVars>
          <dgm:dir/>
          <dgm:resizeHandles val="exact"/>
        </dgm:presLayoutVars>
      </dgm:prSet>
      <dgm:spPr/>
    </dgm:pt>
    <dgm:pt modelId="{097B5A01-2431-4822-9AAF-4BDDD4DA3DB0}" type="pres">
      <dgm:prSet presAssocID="{4EC44E19-BE3D-407C-8CEA-A798057873EC}" presName="composite" presStyleCnt="0"/>
      <dgm:spPr/>
    </dgm:pt>
    <dgm:pt modelId="{FF740644-72EB-4893-8060-3EF00113DFB4}" type="pres">
      <dgm:prSet presAssocID="{4EC44E19-BE3D-407C-8CEA-A798057873EC}" presName="imgShp" presStyleLbl="fgImgPlace1" presStyleIdx="0" presStyleCnt="2" custLinFactNeighborX="4239" custLinFactNeighborY="-3753"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530AB4A7-B6AA-4F3D-A34E-6ADD42859D18}" type="pres">
      <dgm:prSet presAssocID="{4EC44E19-BE3D-407C-8CEA-A798057873EC}" presName="txShp" presStyleLbl="node1" presStyleIdx="0" presStyleCnt="2">
        <dgm:presLayoutVars>
          <dgm:bulletEnabled val="1"/>
        </dgm:presLayoutVars>
      </dgm:prSet>
      <dgm:spPr/>
    </dgm:pt>
    <dgm:pt modelId="{1500F666-CACC-4EB7-9940-B237A76D7195}" type="pres">
      <dgm:prSet presAssocID="{494CE422-9575-48D7-82F4-D6D7E240F6C1}" presName="spacing" presStyleCnt="0"/>
      <dgm:spPr/>
    </dgm:pt>
    <dgm:pt modelId="{7C94926F-BB15-438C-89C5-6264D3A22955}" type="pres">
      <dgm:prSet presAssocID="{E2600A97-8280-49AE-BDB5-88C48351A0C2}" presName="composite" presStyleCnt="0"/>
      <dgm:spPr/>
    </dgm:pt>
    <dgm:pt modelId="{A081BF54-3D5A-43F1-B1D1-6C16267D3B46}" type="pres">
      <dgm:prSet presAssocID="{E2600A97-8280-49AE-BDB5-88C48351A0C2}" presName="imgShp" presStyleLbl="fgImgPlace1" presStyleIdx="1" presStyleCnt="2" custLinFactNeighborX="-1134" custLinFactNeighborY="2922"/>
      <dgm:spPr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B5ED27EB-0E34-498F-80F5-04F5A3C65D33}" type="pres">
      <dgm:prSet presAssocID="{E2600A97-8280-49AE-BDB5-88C48351A0C2}" presName="txShp" presStyleLbl="node1" presStyleIdx="1" presStyleCnt="2">
        <dgm:presLayoutVars>
          <dgm:bulletEnabled val="1"/>
        </dgm:presLayoutVars>
      </dgm:prSet>
      <dgm:spPr/>
    </dgm:pt>
  </dgm:ptLst>
  <dgm:cxnLst>
    <dgm:cxn modelId="{8797CF73-932D-498E-A3CC-678B3E15BCDF}" type="presOf" srcId="{E2600A97-8280-49AE-BDB5-88C48351A0C2}" destId="{B5ED27EB-0E34-498F-80F5-04F5A3C65D33}" srcOrd="0" destOrd="0" presId="urn:microsoft.com/office/officeart/2005/8/layout/vList3"/>
    <dgm:cxn modelId="{9D2F3A80-40C5-4839-B2FD-3B8F58CB339D}" srcId="{0317733A-7F8B-49A3-B089-BAE006D55364}" destId="{4EC44E19-BE3D-407C-8CEA-A798057873EC}" srcOrd="0" destOrd="0" parTransId="{7459E94D-4A6B-4328-B86D-8C86E7CED09E}" sibTransId="{494CE422-9575-48D7-82F4-D6D7E240F6C1}"/>
    <dgm:cxn modelId="{09BDB085-51A3-41EA-A922-5C0318797B7C}" srcId="{0317733A-7F8B-49A3-B089-BAE006D55364}" destId="{E2600A97-8280-49AE-BDB5-88C48351A0C2}" srcOrd="1" destOrd="0" parTransId="{A36ADD56-DFC8-4253-831F-1EB3C3742DCE}" sibTransId="{2E0488FB-9FF3-4D24-BAC8-B6713030CA25}"/>
    <dgm:cxn modelId="{6E398BA8-1967-4790-94B1-F85D37DA83F2}" type="presOf" srcId="{4EC44E19-BE3D-407C-8CEA-A798057873EC}" destId="{530AB4A7-B6AA-4F3D-A34E-6ADD42859D18}" srcOrd="0" destOrd="0" presId="urn:microsoft.com/office/officeart/2005/8/layout/vList3"/>
    <dgm:cxn modelId="{B4BD0DE5-F121-4394-A6D1-2683F45D6B69}" type="presOf" srcId="{0317733A-7F8B-49A3-B089-BAE006D55364}" destId="{DE1B5E43-F5BE-42A1-9FB4-6B4E70A17C37}" srcOrd="0" destOrd="0" presId="urn:microsoft.com/office/officeart/2005/8/layout/vList3"/>
    <dgm:cxn modelId="{F60A1830-9819-49E4-8246-D19A27769B74}" type="presParOf" srcId="{DE1B5E43-F5BE-42A1-9FB4-6B4E70A17C37}" destId="{097B5A01-2431-4822-9AAF-4BDDD4DA3DB0}" srcOrd="0" destOrd="0" presId="urn:microsoft.com/office/officeart/2005/8/layout/vList3"/>
    <dgm:cxn modelId="{ED20CB5D-FC08-4C7C-8FEA-7838011C484B}" type="presParOf" srcId="{097B5A01-2431-4822-9AAF-4BDDD4DA3DB0}" destId="{FF740644-72EB-4893-8060-3EF00113DFB4}" srcOrd="0" destOrd="0" presId="urn:microsoft.com/office/officeart/2005/8/layout/vList3"/>
    <dgm:cxn modelId="{6FFF3CFF-E5CA-41C5-B900-D989640492B2}" type="presParOf" srcId="{097B5A01-2431-4822-9AAF-4BDDD4DA3DB0}" destId="{530AB4A7-B6AA-4F3D-A34E-6ADD42859D18}" srcOrd="1" destOrd="0" presId="urn:microsoft.com/office/officeart/2005/8/layout/vList3"/>
    <dgm:cxn modelId="{F481C5AC-EFAE-4DE7-8073-60B440AC4A3C}" type="presParOf" srcId="{DE1B5E43-F5BE-42A1-9FB4-6B4E70A17C37}" destId="{1500F666-CACC-4EB7-9940-B237A76D7195}" srcOrd="1" destOrd="0" presId="urn:microsoft.com/office/officeart/2005/8/layout/vList3"/>
    <dgm:cxn modelId="{F81CDE7B-53F9-4725-A021-D94842C44097}" type="presParOf" srcId="{DE1B5E43-F5BE-42A1-9FB4-6B4E70A17C37}" destId="{7C94926F-BB15-438C-89C5-6264D3A22955}" srcOrd="2" destOrd="0" presId="urn:microsoft.com/office/officeart/2005/8/layout/vList3"/>
    <dgm:cxn modelId="{B9C64683-BE9A-48F0-959A-8D5681F221BC}" type="presParOf" srcId="{7C94926F-BB15-438C-89C5-6264D3A22955}" destId="{A081BF54-3D5A-43F1-B1D1-6C16267D3B46}" srcOrd="0" destOrd="0" presId="urn:microsoft.com/office/officeart/2005/8/layout/vList3"/>
    <dgm:cxn modelId="{9F69FB2C-9FF5-4DAB-A71C-870A76E9FD45}" type="presParOf" srcId="{7C94926F-BB15-438C-89C5-6264D3A22955}" destId="{B5ED27EB-0E34-498F-80F5-04F5A3C65D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17733A-7F8B-49A3-B089-BAE006D55364}" type="doc">
      <dgm:prSet loTypeId="urn:microsoft.com/office/officeart/2005/8/layout/vList3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PT"/>
        </a:p>
      </dgm:t>
    </dgm:pt>
    <dgm:pt modelId="{E2600A97-8280-49AE-BDB5-88C48351A0C2}">
      <dgm:prSet phldrT="[Texto]" custT="1"/>
      <dgm:spPr/>
      <dgm:t>
        <a:bodyPr/>
        <a:lstStyle/>
        <a:p>
          <a:pPr algn="l"/>
          <a:r>
            <a:rPr lang="pt-PT" sz="1050" dirty="0"/>
            <a:t>António Barros Veloso</a:t>
          </a:r>
        </a:p>
      </dgm:t>
    </dgm:pt>
    <dgm:pt modelId="{A36ADD56-DFC8-4253-831F-1EB3C3742DCE}" type="parTrans" cxnId="{09BDB085-51A3-41EA-A922-5C0318797B7C}">
      <dgm:prSet/>
      <dgm:spPr/>
      <dgm:t>
        <a:bodyPr/>
        <a:lstStyle/>
        <a:p>
          <a:endParaRPr lang="pt-PT"/>
        </a:p>
      </dgm:t>
    </dgm:pt>
    <dgm:pt modelId="{2E0488FB-9FF3-4D24-BAC8-B6713030CA25}" type="sibTrans" cxnId="{09BDB085-51A3-41EA-A922-5C0318797B7C}">
      <dgm:prSet/>
      <dgm:spPr/>
      <dgm:t>
        <a:bodyPr/>
        <a:lstStyle/>
        <a:p>
          <a:endParaRPr lang="pt-PT"/>
        </a:p>
      </dgm:t>
    </dgm:pt>
    <dgm:pt modelId="{4154020D-FA3D-42D9-A8A7-AED539D1880A}">
      <dgm:prSet phldrT="[Texto]" custT="1"/>
      <dgm:spPr/>
      <dgm:t>
        <a:bodyPr/>
        <a:lstStyle/>
        <a:p>
          <a:pPr algn="l"/>
          <a:r>
            <a:rPr lang="pt-PT" sz="1050" dirty="0"/>
            <a:t>António Faria Vaz</a:t>
          </a:r>
        </a:p>
      </dgm:t>
    </dgm:pt>
    <dgm:pt modelId="{912F03CB-3478-4989-B928-C6EF6AAF0D99}" type="parTrans" cxnId="{4D3F99DC-9ECA-449C-9E9B-EF76CB2D6999}">
      <dgm:prSet/>
      <dgm:spPr/>
      <dgm:t>
        <a:bodyPr/>
        <a:lstStyle/>
        <a:p>
          <a:endParaRPr lang="pt-PT"/>
        </a:p>
      </dgm:t>
    </dgm:pt>
    <dgm:pt modelId="{00E0C338-B945-42C2-A61E-9100A85DA0CD}" type="sibTrans" cxnId="{4D3F99DC-9ECA-449C-9E9B-EF76CB2D6999}">
      <dgm:prSet/>
      <dgm:spPr/>
      <dgm:t>
        <a:bodyPr/>
        <a:lstStyle/>
        <a:p>
          <a:endParaRPr lang="pt-PT"/>
        </a:p>
      </dgm:t>
    </dgm:pt>
    <dgm:pt modelId="{DE1B5E43-F5BE-42A1-9FB4-6B4E70A17C37}" type="pres">
      <dgm:prSet presAssocID="{0317733A-7F8B-49A3-B089-BAE006D55364}" presName="linearFlow" presStyleCnt="0">
        <dgm:presLayoutVars>
          <dgm:dir/>
          <dgm:resizeHandles val="exact"/>
        </dgm:presLayoutVars>
      </dgm:prSet>
      <dgm:spPr/>
    </dgm:pt>
    <dgm:pt modelId="{7C94926F-BB15-438C-89C5-6264D3A22955}" type="pres">
      <dgm:prSet presAssocID="{E2600A97-8280-49AE-BDB5-88C48351A0C2}" presName="composite" presStyleCnt="0"/>
      <dgm:spPr/>
    </dgm:pt>
    <dgm:pt modelId="{A081BF54-3D5A-43F1-B1D1-6C16267D3B46}" type="pres">
      <dgm:prSet presAssocID="{E2600A97-8280-49AE-BDB5-88C48351A0C2}" presName="imgShp" presStyleLbl="fgImgPlace1" presStyleIdx="0" presStyleCnt="2" custLinFactNeighborX="-1134" custLinFactNeighborY="2922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B5ED27EB-0E34-498F-80F5-04F5A3C65D33}" type="pres">
      <dgm:prSet presAssocID="{E2600A97-8280-49AE-BDB5-88C48351A0C2}" presName="txShp" presStyleLbl="node1" presStyleIdx="0" presStyleCnt="2">
        <dgm:presLayoutVars>
          <dgm:bulletEnabled val="1"/>
        </dgm:presLayoutVars>
      </dgm:prSet>
      <dgm:spPr/>
    </dgm:pt>
    <dgm:pt modelId="{322D5304-7863-43D7-BAEC-CB81BE67036D}" type="pres">
      <dgm:prSet presAssocID="{2E0488FB-9FF3-4D24-BAC8-B6713030CA25}" presName="spacing" presStyleCnt="0"/>
      <dgm:spPr/>
    </dgm:pt>
    <dgm:pt modelId="{7BD6F18B-122B-4E95-8CFA-D65CBBA4C339}" type="pres">
      <dgm:prSet presAssocID="{4154020D-FA3D-42D9-A8A7-AED539D1880A}" presName="composite" presStyleCnt="0"/>
      <dgm:spPr/>
    </dgm:pt>
    <dgm:pt modelId="{DCBF23F7-072F-4750-9F85-74625C98F90A}" type="pres">
      <dgm:prSet presAssocID="{4154020D-FA3D-42D9-A8A7-AED539D1880A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  <dgm:pt modelId="{EDE8B30D-A5CC-4FD5-BFB2-C1A8D0432503}" type="pres">
      <dgm:prSet presAssocID="{4154020D-FA3D-42D9-A8A7-AED539D1880A}" presName="txShp" presStyleLbl="node1" presStyleIdx="1" presStyleCnt="2">
        <dgm:presLayoutVars>
          <dgm:bulletEnabled val="1"/>
        </dgm:presLayoutVars>
      </dgm:prSet>
      <dgm:spPr/>
    </dgm:pt>
  </dgm:ptLst>
  <dgm:cxnLst>
    <dgm:cxn modelId="{8797CF73-932D-498E-A3CC-678B3E15BCDF}" type="presOf" srcId="{E2600A97-8280-49AE-BDB5-88C48351A0C2}" destId="{B5ED27EB-0E34-498F-80F5-04F5A3C65D33}" srcOrd="0" destOrd="0" presId="urn:microsoft.com/office/officeart/2005/8/layout/vList3"/>
    <dgm:cxn modelId="{09BDB085-51A3-41EA-A922-5C0318797B7C}" srcId="{0317733A-7F8B-49A3-B089-BAE006D55364}" destId="{E2600A97-8280-49AE-BDB5-88C48351A0C2}" srcOrd="0" destOrd="0" parTransId="{A36ADD56-DFC8-4253-831F-1EB3C3742DCE}" sibTransId="{2E0488FB-9FF3-4D24-BAC8-B6713030CA25}"/>
    <dgm:cxn modelId="{5547BFBD-DE19-4768-9FD0-8F5290B026CB}" type="presOf" srcId="{4154020D-FA3D-42D9-A8A7-AED539D1880A}" destId="{EDE8B30D-A5CC-4FD5-BFB2-C1A8D0432503}" srcOrd="0" destOrd="0" presId="urn:microsoft.com/office/officeart/2005/8/layout/vList3"/>
    <dgm:cxn modelId="{4D3F99DC-9ECA-449C-9E9B-EF76CB2D6999}" srcId="{0317733A-7F8B-49A3-B089-BAE006D55364}" destId="{4154020D-FA3D-42D9-A8A7-AED539D1880A}" srcOrd="1" destOrd="0" parTransId="{912F03CB-3478-4989-B928-C6EF6AAF0D99}" sibTransId="{00E0C338-B945-42C2-A61E-9100A85DA0CD}"/>
    <dgm:cxn modelId="{B4BD0DE5-F121-4394-A6D1-2683F45D6B69}" type="presOf" srcId="{0317733A-7F8B-49A3-B089-BAE006D55364}" destId="{DE1B5E43-F5BE-42A1-9FB4-6B4E70A17C37}" srcOrd="0" destOrd="0" presId="urn:microsoft.com/office/officeart/2005/8/layout/vList3"/>
    <dgm:cxn modelId="{F81CDE7B-53F9-4725-A021-D94842C44097}" type="presParOf" srcId="{DE1B5E43-F5BE-42A1-9FB4-6B4E70A17C37}" destId="{7C94926F-BB15-438C-89C5-6264D3A22955}" srcOrd="0" destOrd="0" presId="urn:microsoft.com/office/officeart/2005/8/layout/vList3"/>
    <dgm:cxn modelId="{B9C64683-BE9A-48F0-959A-8D5681F221BC}" type="presParOf" srcId="{7C94926F-BB15-438C-89C5-6264D3A22955}" destId="{A081BF54-3D5A-43F1-B1D1-6C16267D3B46}" srcOrd="0" destOrd="0" presId="urn:microsoft.com/office/officeart/2005/8/layout/vList3"/>
    <dgm:cxn modelId="{9F69FB2C-9FF5-4DAB-A71C-870A76E9FD45}" type="presParOf" srcId="{7C94926F-BB15-438C-89C5-6264D3A22955}" destId="{B5ED27EB-0E34-498F-80F5-04F5A3C65D33}" srcOrd="1" destOrd="0" presId="urn:microsoft.com/office/officeart/2005/8/layout/vList3"/>
    <dgm:cxn modelId="{FA415559-7BCA-470C-A5E4-ED6C068917A7}" type="presParOf" srcId="{DE1B5E43-F5BE-42A1-9FB4-6B4E70A17C37}" destId="{322D5304-7863-43D7-BAEC-CB81BE67036D}" srcOrd="1" destOrd="0" presId="urn:microsoft.com/office/officeart/2005/8/layout/vList3"/>
    <dgm:cxn modelId="{691E1656-37F9-46D1-8AEF-7049EDD3F106}" type="presParOf" srcId="{DE1B5E43-F5BE-42A1-9FB4-6B4E70A17C37}" destId="{7BD6F18B-122B-4E95-8CFA-D65CBBA4C339}" srcOrd="2" destOrd="0" presId="urn:microsoft.com/office/officeart/2005/8/layout/vList3"/>
    <dgm:cxn modelId="{023861E7-B65F-4E4E-A1A2-D2D19715D0D5}" type="presParOf" srcId="{7BD6F18B-122B-4E95-8CFA-D65CBBA4C339}" destId="{DCBF23F7-072F-4750-9F85-74625C98F90A}" srcOrd="0" destOrd="0" presId="urn:microsoft.com/office/officeart/2005/8/layout/vList3"/>
    <dgm:cxn modelId="{F5230CEE-A804-4118-B5A0-472366B08481}" type="presParOf" srcId="{7BD6F18B-122B-4E95-8CFA-D65CBBA4C339}" destId="{EDE8B30D-A5CC-4FD5-BFB2-C1A8D04325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7733A-7F8B-49A3-B089-BAE006D55364}" type="doc">
      <dgm:prSet loTypeId="urn:microsoft.com/office/officeart/2005/8/layout/vList3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PT"/>
        </a:p>
      </dgm:t>
    </dgm:pt>
    <dgm:pt modelId="{E2600A97-8280-49AE-BDB5-88C48351A0C2}">
      <dgm:prSet phldrT="[Texto]" custT="1"/>
      <dgm:spPr/>
      <dgm:t>
        <a:bodyPr/>
        <a:lstStyle/>
        <a:p>
          <a:pPr algn="l"/>
          <a:r>
            <a:rPr lang="pt-PT" sz="1050" dirty="0"/>
            <a:t>Alexandre Quintanilha</a:t>
          </a:r>
        </a:p>
      </dgm:t>
    </dgm:pt>
    <dgm:pt modelId="{A36ADD56-DFC8-4253-831F-1EB3C3742DCE}" type="parTrans" cxnId="{09BDB085-51A3-41EA-A922-5C0318797B7C}">
      <dgm:prSet/>
      <dgm:spPr/>
      <dgm:t>
        <a:bodyPr/>
        <a:lstStyle/>
        <a:p>
          <a:endParaRPr lang="pt-PT"/>
        </a:p>
      </dgm:t>
    </dgm:pt>
    <dgm:pt modelId="{2E0488FB-9FF3-4D24-BAC8-B6713030CA25}" type="sibTrans" cxnId="{09BDB085-51A3-41EA-A922-5C0318797B7C}">
      <dgm:prSet/>
      <dgm:spPr/>
      <dgm:t>
        <a:bodyPr/>
        <a:lstStyle/>
        <a:p>
          <a:endParaRPr lang="pt-PT"/>
        </a:p>
      </dgm:t>
    </dgm:pt>
    <dgm:pt modelId="{4154020D-FA3D-42D9-A8A7-AED539D1880A}">
      <dgm:prSet phldrT="[Texto]" custT="1"/>
      <dgm:spPr/>
      <dgm:t>
        <a:bodyPr/>
        <a:lstStyle/>
        <a:p>
          <a:pPr algn="l"/>
          <a:r>
            <a:rPr lang="pt-PT" sz="1050" dirty="0"/>
            <a:t>Alexandra Ribeiro</a:t>
          </a:r>
        </a:p>
      </dgm:t>
    </dgm:pt>
    <dgm:pt modelId="{912F03CB-3478-4989-B928-C6EF6AAF0D99}" type="parTrans" cxnId="{4D3F99DC-9ECA-449C-9E9B-EF76CB2D6999}">
      <dgm:prSet/>
      <dgm:spPr/>
      <dgm:t>
        <a:bodyPr/>
        <a:lstStyle/>
        <a:p>
          <a:endParaRPr lang="pt-PT"/>
        </a:p>
      </dgm:t>
    </dgm:pt>
    <dgm:pt modelId="{00E0C338-B945-42C2-A61E-9100A85DA0CD}" type="sibTrans" cxnId="{4D3F99DC-9ECA-449C-9E9B-EF76CB2D6999}">
      <dgm:prSet/>
      <dgm:spPr/>
      <dgm:t>
        <a:bodyPr/>
        <a:lstStyle/>
        <a:p>
          <a:endParaRPr lang="pt-PT"/>
        </a:p>
      </dgm:t>
    </dgm:pt>
    <dgm:pt modelId="{DE1B5E43-F5BE-42A1-9FB4-6B4E70A17C37}" type="pres">
      <dgm:prSet presAssocID="{0317733A-7F8B-49A3-B089-BAE006D55364}" presName="linearFlow" presStyleCnt="0">
        <dgm:presLayoutVars>
          <dgm:dir/>
          <dgm:resizeHandles val="exact"/>
        </dgm:presLayoutVars>
      </dgm:prSet>
      <dgm:spPr/>
    </dgm:pt>
    <dgm:pt modelId="{7C94926F-BB15-438C-89C5-6264D3A22955}" type="pres">
      <dgm:prSet presAssocID="{E2600A97-8280-49AE-BDB5-88C48351A0C2}" presName="composite" presStyleCnt="0"/>
      <dgm:spPr/>
    </dgm:pt>
    <dgm:pt modelId="{A081BF54-3D5A-43F1-B1D1-6C16267D3B46}" type="pres">
      <dgm:prSet presAssocID="{E2600A97-8280-49AE-BDB5-88C48351A0C2}" presName="imgShp" presStyleLbl="fgImgPlace1" presStyleIdx="0" presStyleCnt="2" custLinFactNeighborX="-1134" custLinFactNeighborY="2922"/>
      <dgm:spPr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B5ED27EB-0E34-498F-80F5-04F5A3C65D33}" type="pres">
      <dgm:prSet presAssocID="{E2600A97-8280-49AE-BDB5-88C48351A0C2}" presName="txShp" presStyleLbl="node1" presStyleIdx="0" presStyleCnt="2">
        <dgm:presLayoutVars>
          <dgm:bulletEnabled val="1"/>
        </dgm:presLayoutVars>
      </dgm:prSet>
      <dgm:spPr/>
    </dgm:pt>
    <dgm:pt modelId="{322D5304-7863-43D7-BAEC-CB81BE67036D}" type="pres">
      <dgm:prSet presAssocID="{2E0488FB-9FF3-4D24-BAC8-B6713030CA25}" presName="spacing" presStyleCnt="0"/>
      <dgm:spPr/>
    </dgm:pt>
    <dgm:pt modelId="{7BD6F18B-122B-4E95-8CFA-D65CBBA4C339}" type="pres">
      <dgm:prSet presAssocID="{4154020D-FA3D-42D9-A8A7-AED539D1880A}" presName="composite" presStyleCnt="0"/>
      <dgm:spPr/>
    </dgm:pt>
    <dgm:pt modelId="{DCBF23F7-072F-4750-9F85-74625C98F90A}" type="pres">
      <dgm:prSet presAssocID="{4154020D-FA3D-42D9-A8A7-AED539D1880A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12000" b="-12000"/>
          </a:stretch>
        </a:blipFill>
      </dgm:spPr>
    </dgm:pt>
    <dgm:pt modelId="{EDE8B30D-A5CC-4FD5-BFB2-C1A8D0432503}" type="pres">
      <dgm:prSet presAssocID="{4154020D-FA3D-42D9-A8A7-AED539D1880A}" presName="txShp" presStyleLbl="node1" presStyleIdx="1" presStyleCnt="2">
        <dgm:presLayoutVars>
          <dgm:bulletEnabled val="1"/>
        </dgm:presLayoutVars>
      </dgm:prSet>
      <dgm:spPr/>
    </dgm:pt>
  </dgm:ptLst>
  <dgm:cxnLst>
    <dgm:cxn modelId="{8797CF73-932D-498E-A3CC-678B3E15BCDF}" type="presOf" srcId="{E2600A97-8280-49AE-BDB5-88C48351A0C2}" destId="{B5ED27EB-0E34-498F-80F5-04F5A3C65D33}" srcOrd="0" destOrd="0" presId="urn:microsoft.com/office/officeart/2005/8/layout/vList3"/>
    <dgm:cxn modelId="{09BDB085-51A3-41EA-A922-5C0318797B7C}" srcId="{0317733A-7F8B-49A3-B089-BAE006D55364}" destId="{E2600A97-8280-49AE-BDB5-88C48351A0C2}" srcOrd="0" destOrd="0" parTransId="{A36ADD56-DFC8-4253-831F-1EB3C3742DCE}" sibTransId="{2E0488FB-9FF3-4D24-BAC8-B6713030CA25}"/>
    <dgm:cxn modelId="{5547BFBD-DE19-4768-9FD0-8F5290B026CB}" type="presOf" srcId="{4154020D-FA3D-42D9-A8A7-AED539D1880A}" destId="{EDE8B30D-A5CC-4FD5-BFB2-C1A8D0432503}" srcOrd="0" destOrd="0" presId="urn:microsoft.com/office/officeart/2005/8/layout/vList3"/>
    <dgm:cxn modelId="{4D3F99DC-9ECA-449C-9E9B-EF76CB2D6999}" srcId="{0317733A-7F8B-49A3-B089-BAE006D55364}" destId="{4154020D-FA3D-42D9-A8A7-AED539D1880A}" srcOrd="1" destOrd="0" parTransId="{912F03CB-3478-4989-B928-C6EF6AAF0D99}" sibTransId="{00E0C338-B945-42C2-A61E-9100A85DA0CD}"/>
    <dgm:cxn modelId="{B4BD0DE5-F121-4394-A6D1-2683F45D6B69}" type="presOf" srcId="{0317733A-7F8B-49A3-B089-BAE006D55364}" destId="{DE1B5E43-F5BE-42A1-9FB4-6B4E70A17C37}" srcOrd="0" destOrd="0" presId="urn:microsoft.com/office/officeart/2005/8/layout/vList3"/>
    <dgm:cxn modelId="{F81CDE7B-53F9-4725-A021-D94842C44097}" type="presParOf" srcId="{DE1B5E43-F5BE-42A1-9FB4-6B4E70A17C37}" destId="{7C94926F-BB15-438C-89C5-6264D3A22955}" srcOrd="0" destOrd="0" presId="urn:microsoft.com/office/officeart/2005/8/layout/vList3"/>
    <dgm:cxn modelId="{B9C64683-BE9A-48F0-959A-8D5681F221BC}" type="presParOf" srcId="{7C94926F-BB15-438C-89C5-6264D3A22955}" destId="{A081BF54-3D5A-43F1-B1D1-6C16267D3B46}" srcOrd="0" destOrd="0" presId="urn:microsoft.com/office/officeart/2005/8/layout/vList3"/>
    <dgm:cxn modelId="{9F69FB2C-9FF5-4DAB-A71C-870A76E9FD45}" type="presParOf" srcId="{7C94926F-BB15-438C-89C5-6264D3A22955}" destId="{B5ED27EB-0E34-498F-80F5-04F5A3C65D33}" srcOrd="1" destOrd="0" presId="urn:microsoft.com/office/officeart/2005/8/layout/vList3"/>
    <dgm:cxn modelId="{FA415559-7BCA-470C-A5E4-ED6C068917A7}" type="presParOf" srcId="{DE1B5E43-F5BE-42A1-9FB4-6B4E70A17C37}" destId="{322D5304-7863-43D7-BAEC-CB81BE67036D}" srcOrd="1" destOrd="0" presId="urn:microsoft.com/office/officeart/2005/8/layout/vList3"/>
    <dgm:cxn modelId="{691E1656-37F9-46D1-8AEF-7049EDD3F106}" type="presParOf" srcId="{DE1B5E43-F5BE-42A1-9FB4-6B4E70A17C37}" destId="{7BD6F18B-122B-4E95-8CFA-D65CBBA4C339}" srcOrd="2" destOrd="0" presId="urn:microsoft.com/office/officeart/2005/8/layout/vList3"/>
    <dgm:cxn modelId="{023861E7-B65F-4E4E-A1A2-D2D19715D0D5}" type="presParOf" srcId="{7BD6F18B-122B-4E95-8CFA-D65CBBA4C339}" destId="{DCBF23F7-072F-4750-9F85-74625C98F90A}" srcOrd="0" destOrd="0" presId="urn:microsoft.com/office/officeart/2005/8/layout/vList3"/>
    <dgm:cxn modelId="{F5230CEE-A804-4118-B5A0-472366B08481}" type="presParOf" srcId="{7BD6F18B-122B-4E95-8CFA-D65CBBA4C339}" destId="{EDE8B30D-A5CC-4FD5-BFB2-C1A8D04325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17733A-7F8B-49A3-B089-BAE006D55364}" type="doc">
      <dgm:prSet loTypeId="urn:microsoft.com/office/officeart/2005/8/layout/vList3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PT"/>
        </a:p>
      </dgm:t>
    </dgm:pt>
    <dgm:pt modelId="{E2600A97-8280-49AE-BDB5-88C48351A0C2}">
      <dgm:prSet phldrT="[Texto]" custT="1"/>
      <dgm:spPr/>
      <dgm:t>
        <a:bodyPr/>
        <a:lstStyle/>
        <a:p>
          <a:pPr algn="l"/>
          <a:r>
            <a:rPr lang="pt-PT" sz="1050" dirty="0"/>
            <a:t>Alexandra Ribeiro</a:t>
          </a:r>
        </a:p>
      </dgm:t>
    </dgm:pt>
    <dgm:pt modelId="{A36ADD56-DFC8-4253-831F-1EB3C3742DCE}" type="parTrans" cxnId="{09BDB085-51A3-41EA-A922-5C0318797B7C}">
      <dgm:prSet/>
      <dgm:spPr/>
      <dgm:t>
        <a:bodyPr/>
        <a:lstStyle/>
        <a:p>
          <a:endParaRPr lang="pt-PT"/>
        </a:p>
      </dgm:t>
    </dgm:pt>
    <dgm:pt modelId="{2E0488FB-9FF3-4D24-BAC8-B6713030CA25}" type="sibTrans" cxnId="{09BDB085-51A3-41EA-A922-5C0318797B7C}">
      <dgm:prSet/>
      <dgm:spPr/>
      <dgm:t>
        <a:bodyPr/>
        <a:lstStyle/>
        <a:p>
          <a:endParaRPr lang="pt-PT"/>
        </a:p>
      </dgm:t>
    </dgm:pt>
    <dgm:pt modelId="{4154020D-FA3D-42D9-A8A7-AED539D1880A}">
      <dgm:prSet phldrT="[Texto]" custT="1"/>
      <dgm:spPr/>
      <dgm:t>
        <a:bodyPr/>
        <a:lstStyle/>
        <a:p>
          <a:pPr algn="l"/>
          <a:r>
            <a:rPr lang="pt-PT" sz="1050" dirty="0"/>
            <a:t>António Lourenço</a:t>
          </a:r>
        </a:p>
      </dgm:t>
    </dgm:pt>
    <dgm:pt modelId="{912F03CB-3478-4989-B928-C6EF6AAF0D99}" type="parTrans" cxnId="{4D3F99DC-9ECA-449C-9E9B-EF76CB2D6999}">
      <dgm:prSet/>
      <dgm:spPr/>
      <dgm:t>
        <a:bodyPr/>
        <a:lstStyle/>
        <a:p>
          <a:endParaRPr lang="pt-PT"/>
        </a:p>
      </dgm:t>
    </dgm:pt>
    <dgm:pt modelId="{00E0C338-B945-42C2-A61E-9100A85DA0CD}" type="sibTrans" cxnId="{4D3F99DC-9ECA-449C-9E9B-EF76CB2D6999}">
      <dgm:prSet/>
      <dgm:spPr/>
      <dgm:t>
        <a:bodyPr/>
        <a:lstStyle/>
        <a:p>
          <a:endParaRPr lang="pt-PT"/>
        </a:p>
      </dgm:t>
    </dgm:pt>
    <dgm:pt modelId="{DE1B5E43-F5BE-42A1-9FB4-6B4E70A17C37}" type="pres">
      <dgm:prSet presAssocID="{0317733A-7F8B-49A3-B089-BAE006D55364}" presName="linearFlow" presStyleCnt="0">
        <dgm:presLayoutVars>
          <dgm:dir/>
          <dgm:resizeHandles val="exact"/>
        </dgm:presLayoutVars>
      </dgm:prSet>
      <dgm:spPr/>
    </dgm:pt>
    <dgm:pt modelId="{7C94926F-BB15-438C-89C5-6264D3A22955}" type="pres">
      <dgm:prSet presAssocID="{E2600A97-8280-49AE-BDB5-88C48351A0C2}" presName="composite" presStyleCnt="0"/>
      <dgm:spPr/>
    </dgm:pt>
    <dgm:pt modelId="{A081BF54-3D5A-43F1-B1D1-6C16267D3B46}" type="pres">
      <dgm:prSet presAssocID="{E2600A97-8280-49AE-BDB5-88C48351A0C2}" presName="imgShp" presStyleLbl="fgImgPlace1" presStyleIdx="0" presStyleCnt="2" custLinFactNeighborX="-1134" custLinFactNeighborY="2922"/>
      <dgm:spPr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</dgm:spPr>
    </dgm:pt>
    <dgm:pt modelId="{B5ED27EB-0E34-498F-80F5-04F5A3C65D33}" type="pres">
      <dgm:prSet presAssocID="{E2600A97-8280-49AE-BDB5-88C48351A0C2}" presName="txShp" presStyleLbl="node1" presStyleIdx="0" presStyleCnt="2">
        <dgm:presLayoutVars>
          <dgm:bulletEnabled val="1"/>
        </dgm:presLayoutVars>
      </dgm:prSet>
      <dgm:spPr/>
    </dgm:pt>
    <dgm:pt modelId="{322D5304-7863-43D7-BAEC-CB81BE67036D}" type="pres">
      <dgm:prSet presAssocID="{2E0488FB-9FF3-4D24-BAC8-B6713030CA25}" presName="spacing" presStyleCnt="0"/>
      <dgm:spPr/>
    </dgm:pt>
    <dgm:pt modelId="{7BD6F18B-122B-4E95-8CFA-D65CBBA4C339}" type="pres">
      <dgm:prSet presAssocID="{4154020D-FA3D-42D9-A8A7-AED539D1880A}" presName="composite" presStyleCnt="0"/>
      <dgm:spPr/>
    </dgm:pt>
    <dgm:pt modelId="{DCBF23F7-072F-4750-9F85-74625C98F90A}" type="pres">
      <dgm:prSet presAssocID="{4154020D-FA3D-42D9-A8A7-AED539D1880A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EDE8B30D-A5CC-4FD5-BFB2-C1A8D0432503}" type="pres">
      <dgm:prSet presAssocID="{4154020D-FA3D-42D9-A8A7-AED539D1880A}" presName="txShp" presStyleLbl="node1" presStyleIdx="1" presStyleCnt="2">
        <dgm:presLayoutVars>
          <dgm:bulletEnabled val="1"/>
        </dgm:presLayoutVars>
      </dgm:prSet>
      <dgm:spPr/>
    </dgm:pt>
  </dgm:ptLst>
  <dgm:cxnLst>
    <dgm:cxn modelId="{8797CF73-932D-498E-A3CC-678B3E15BCDF}" type="presOf" srcId="{E2600A97-8280-49AE-BDB5-88C48351A0C2}" destId="{B5ED27EB-0E34-498F-80F5-04F5A3C65D33}" srcOrd="0" destOrd="0" presId="urn:microsoft.com/office/officeart/2005/8/layout/vList3"/>
    <dgm:cxn modelId="{09BDB085-51A3-41EA-A922-5C0318797B7C}" srcId="{0317733A-7F8B-49A3-B089-BAE006D55364}" destId="{E2600A97-8280-49AE-BDB5-88C48351A0C2}" srcOrd="0" destOrd="0" parTransId="{A36ADD56-DFC8-4253-831F-1EB3C3742DCE}" sibTransId="{2E0488FB-9FF3-4D24-BAC8-B6713030CA25}"/>
    <dgm:cxn modelId="{5547BFBD-DE19-4768-9FD0-8F5290B026CB}" type="presOf" srcId="{4154020D-FA3D-42D9-A8A7-AED539D1880A}" destId="{EDE8B30D-A5CC-4FD5-BFB2-C1A8D0432503}" srcOrd="0" destOrd="0" presId="urn:microsoft.com/office/officeart/2005/8/layout/vList3"/>
    <dgm:cxn modelId="{4D3F99DC-9ECA-449C-9E9B-EF76CB2D6999}" srcId="{0317733A-7F8B-49A3-B089-BAE006D55364}" destId="{4154020D-FA3D-42D9-A8A7-AED539D1880A}" srcOrd="1" destOrd="0" parTransId="{912F03CB-3478-4989-B928-C6EF6AAF0D99}" sibTransId="{00E0C338-B945-42C2-A61E-9100A85DA0CD}"/>
    <dgm:cxn modelId="{B4BD0DE5-F121-4394-A6D1-2683F45D6B69}" type="presOf" srcId="{0317733A-7F8B-49A3-B089-BAE006D55364}" destId="{DE1B5E43-F5BE-42A1-9FB4-6B4E70A17C37}" srcOrd="0" destOrd="0" presId="urn:microsoft.com/office/officeart/2005/8/layout/vList3"/>
    <dgm:cxn modelId="{F81CDE7B-53F9-4725-A021-D94842C44097}" type="presParOf" srcId="{DE1B5E43-F5BE-42A1-9FB4-6B4E70A17C37}" destId="{7C94926F-BB15-438C-89C5-6264D3A22955}" srcOrd="0" destOrd="0" presId="urn:microsoft.com/office/officeart/2005/8/layout/vList3"/>
    <dgm:cxn modelId="{B9C64683-BE9A-48F0-959A-8D5681F221BC}" type="presParOf" srcId="{7C94926F-BB15-438C-89C5-6264D3A22955}" destId="{A081BF54-3D5A-43F1-B1D1-6C16267D3B46}" srcOrd="0" destOrd="0" presId="urn:microsoft.com/office/officeart/2005/8/layout/vList3"/>
    <dgm:cxn modelId="{9F69FB2C-9FF5-4DAB-A71C-870A76E9FD45}" type="presParOf" srcId="{7C94926F-BB15-438C-89C5-6264D3A22955}" destId="{B5ED27EB-0E34-498F-80F5-04F5A3C65D33}" srcOrd="1" destOrd="0" presId="urn:microsoft.com/office/officeart/2005/8/layout/vList3"/>
    <dgm:cxn modelId="{FA415559-7BCA-470C-A5E4-ED6C068917A7}" type="presParOf" srcId="{DE1B5E43-F5BE-42A1-9FB4-6B4E70A17C37}" destId="{322D5304-7863-43D7-BAEC-CB81BE67036D}" srcOrd="1" destOrd="0" presId="urn:microsoft.com/office/officeart/2005/8/layout/vList3"/>
    <dgm:cxn modelId="{691E1656-37F9-46D1-8AEF-7049EDD3F106}" type="presParOf" srcId="{DE1B5E43-F5BE-42A1-9FB4-6B4E70A17C37}" destId="{7BD6F18B-122B-4E95-8CFA-D65CBBA4C339}" srcOrd="2" destOrd="0" presId="urn:microsoft.com/office/officeart/2005/8/layout/vList3"/>
    <dgm:cxn modelId="{023861E7-B65F-4E4E-A1A2-D2D19715D0D5}" type="presParOf" srcId="{7BD6F18B-122B-4E95-8CFA-D65CBBA4C339}" destId="{DCBF23F7-072F-4750-9F85-74625C98F90A}" srcOrd="0" destOrd="0" presId="urn:microsoft.com/office/officeart/2005/8/layout/vList3"/>
    <dgm:cxn modelId="{F5230CEE-A804-4118-B5A0-472366B08481}" type="presParOf" srcId="{7BD6F18B-122B-4E95-8CFA-D65CBBA4C339}" destId="{EDE8B30D-A5CC-4FD5-BFB2-C1A8D04325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3FB8B7-C354-4D24-9710-0721585BC203}" type="doc">
      <dgm:prSet loTypeId="urn:microsoft.com/office/officeart/2005/8/layout/process1" loCatId="process" qsTypeId="urn:microsoft.com/office/officeart/2005/8/quickstyle/simple2" qsCatId="simple" csTypeId="urn:microsoft.com/office/officeart/2005/8/colors/colorful3" csCatId="colorful" phldr="1"/>
      <dgm:spPr/>
    </dgm:pt>
    <dgm:pt modelId="{2641F686-D87E-4F2F-8230-103B0DE2582F}">
      <dgm:prSet phldrT="[Texto]" custT="1"/>
      <dgm:spPr/>
      <dgm:t>
        <a:bodyPr/>
        <a:lstStyle/>
        <a:p>
          <a:pPr algn="l">
            <a:buNone/>
          </a:pPr>
          <a:r>
            <a:rPr lang="pt-PT" sz="1200" dirty="0">
              <a:latin typeface="Segoe UI Variable Text" pitchFamily="2" charset="0"/>
            </a:rPr>
            <a:t>Lei </a:t>
          </a:r>
          <a:r>
            <a:rPr lang="pt-PT" sz="1200" dirty="0" err="1">
              <a:latin typeface="Segoe UI Variable Text" pitchFamily="2" charset="0"/>
            </a:rPr>
            <a:t>n.ª</a:t>
          </a:r>
          <a:r>
            <a:rPr lang="pt-PT" sz="1200" dirty="0">
              <a:latin typeface="Segoe UI Variable Text" pitchFamily="2" charset="0"/>
            </a:rPr>
            <a:t> 46/2004 cria a CEIC Transposição da Diretiva 2001/20/CE</a:t>
          </a:r>
        </a:p>
      </dgm:t>
    </dgm:pt>
    <dgm:pt modelId="{254F92A2-BCE5-4806-ABEC-0A91E4749CAF}" type="parTrans" cxnId="{B2F4CB09-1576-4942-B558-22A60A95FFB6}">
      <dgm:prSet/>
      <dgm:spPr/>
      <dgm:t>
        <a:bodyPr/>
        <a:lstStyle/>
        <a:p>
          <a:endParaRPr lang="pt-PT"/>
        </a:p>
      </dgm:t>
    </dgm:pt>
    <dgm:pt modelId="{195EED82-61D3-4542-8A5E-BBA8E2A5B4F7}" type="sibTrans" cxnId="{B2F4CB09-1576-4942-B558-22A60A95FFB6}">
      <dgm:prSet/>
      <dgm:spPr>
        <a:noFill/>
      </dgm:spPr>
      <dgm:t>
        <a:bodyPr/>
        <a:lstStyle/>
        <a:p>
          <a:endParaRPr lang="pt-PT"/>
        </a:p>
      </dgm:t>
    </dgm:pt>
    <dgm:pt modelId="{F0EF478E-EE8D-4021-985D-13FDA8524540}">
      <dgm:prSet phldrT="[Texto]" custT="1"/>
      <dgm:spPr/>
      <dgm:t>
        <a:bodyPr/>
        <a:lstStyle/>
        <a:p>
          <a:pPr algn="l">
            <a:buNone/>
          </a:pPr>
          <a:r>
            <a:rPr lang="pt-PT" sz="1200" dirty="0">
              <a:latin typeface="Segoe UI Variable Text" pitchFamily="2" charset="0"/>
            </a:rPr>
            <a:t>Nomeação dos primeiros membros</a:t>
          </a:r>
        </a:p>
        <a:p>
          <a:pPr algn="l">
            <a:buNone/>
          </a:pPr>
          <a:endParaRPr lang="pt-PT" sz="1200" dirty="0">
            <a:latin typeface="Segoe UI Variable Text" pitchFamily="2" charset="0"/>
          </a:endParaRPr>
        </a:p>
      </dgm:t>
    </dgm:pt>
    <dgm:pt modelId="{88AD714F-5329-48DD-B8D6-BC40CFF3376E}" type="parTrans" cxnId="{C6FDE6E4-60C7-4F5E-B9F4-13459DF4D16F}">
      <dgm:prSet/>
      <dgm:spPr/>
      <dgm:t>
        <a:bodyPr/>
        <a:lstStyle/>
        <a:p>
          <a:endParaRPr lang="pt-PT"/>
        </a:p>
      </dgm:t>
    </dgm:pt>
    <dgm:pt modelId="{9ECC88D6-18BD-4961-9902-B77D26691E6C}" type="sibTrans" cxnId="{C6FDE6E4-60C7-4F5E-B9F4-13459DF4D16F}">
      <dgm:prSet/>
      <dgm:spPr>
        <a:noFill/>
      </dgm:spPr>
      <dgm:t>
        <a:bodyPr/>
        <a:lstStyle/>
        <a:p>
          <a:endParaRPr lang="pt-PT"/>
        </a:p>
      </dgm:t>
    </dgm:pt>
    <dgm:pt modelId="{90E9EA84-9E10-42B1-9FCD-DFA99DE7E7E0}">
      <dgm:prSet phldrT="[Texto]" custT="1"/>
      <dgm:spPr/>
      <dgm:t>
        <a:bodyPr/>
        <a:lstStyle/>
        <a:p>
          <a:pPr algn="l"/>
          <a:endParaRPr lang="pt-PT" sz="1200" dirty="0">
            <a:latin typeface="Segoe UI Variable Text" pitchFamily="2" charset="0"/>
          </a:endParaRPr>
        </a:p>
        <a:p>
          <a:pPr algn="l"/>
          <a:r>
            <a:rPr lang="pt-PT" sz="1200" dirty="0">
              <a:latin typeface="Segoe UI Variable Text" pitchFamily="2" charset="0"/>
            </a:rPr>
            <a:t>- Lei n.º 21/2014 aprova o regime da investigação clínica</a:t>
          </a:r>
        </a:p>
        <a:p>
          <a:pPr algn="l"/>
          <a:r>
            <a:rPr lang="pt-PT" sz="1200" dirty="0">
              <a:latin typeface="Segoe UI Variable Text" pitchFamily="2" charset="0"/>
            </a:rPr>
            <a:t>- Regulamento Europeu dos Ensaios Clínicos</a:t>
          </a:r>
        </a:p>
        <a:p>
          <a:pPr algn="l"/>
          <a:endParaRPr lang="pt-PT" sz="1200" dirty="0">
            <a:latin typeface="Segoe UI Variable Text" pitchFamily="2" charset="0"/>
          </a:endParaRPr>
        </a:p>
      </dgm:t>
    </dgm:pt>
    <dgm:pt modelId="{CE715DC7-B237-4640-85E5-893A32A7E490}" type="parTrans" cxnId="{083267DE-1A7E-46CB-BF2B-7086BB52C22D}">
      <dgm:prSet/>
      <dgm:spPr/>
      <dgm:t>
        <a:bodyPr/>
        <a:lstStyle/>
        <a:p>
          <a:endParaRPr lang="pt-PT"/>
        </a:p>
      </dgm:t>
    </dgm:pt>
    <dgm:pt modelId="{7CFAC970-7714-46AF-BCB9-9478254BCB30}" type="sibTrans" cxnId="{083267DE-1A7E-46CB-BF2B-7086BB52C22D}">
      <dgm:prSet/>
      <dgm:spPr>
        <a:noFill/>
      </dgm:spPr>
      <dgm:t>
        <a:bodyPr/>
        <a:lstStyle/>
        <a:p>
          <a:endParaRPr lang="pt-PT"/>
        </a:p>
      </dgm:t>
    </dgm:pt>
    <dgm:pt modelId="{A36FDAEE-0388-4507-8246-28FC6664BE4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pt-PT" sz="1200" dirty="0">
              <a:latin typeface="Segoe UI Variable Text" pitchFamily="2" charset="0"/>
            </a:rPr>
            <a:t>- Regulamento Europeu dos Dispositivos Médicos</a:t>
          </a:r>
        </a:p>
        <a:p>
          <a:pPr algn="l"/>
          <a:endParaRPr lang="pt-PT" sz="1200" dirty="0">
            <a:latin typeface="Segoe UI Variable Text" pitchFamily="2" charset="0"/>
          </a:endParaRPr>
        </a:p>
        <a:p>
          <a:pPr algn="l"/>
          <a:r>
            <a:rPr lang="pt-PT" sz="1200" dirty="0">
              <a:latin typeface="Segoe UI Variable Text" pitchFamily="2" charset="0"/>
            </a:rPr>
            <a:t>- Regulamento Europeu dos Dispositivos Médicos de diagnóstico </a:t>
          </a:r>
        </a:p>
      </dgm:t>
    </dgm:pt>
    <dgm:pt modelId="{C734B382-7483-4D41-AB2C-DDE8BC8D3144}" type="parTrans" cxnId="{ED9622CD-869F-474D-86B4-5470E6CA2D4F}">
      <dgm:prSet/>
      <dgm:spPr/>
      <dgm:t>
        <a:bodyPr/>
        <a:lstStyle/>
        <a:p>
          <a:endParaRPr lang="pt-PT"/>
        </a:p>
      </dgm:t>
    </dgm:pt>
    <dgm:pt modelId="{432580E5-0562-452F-95B0-393545B47B8C}" type="sibTrans" cxnId="{ED9622CD-869F-474D-86B4-5470E6CA2D4F}">
      <dgm:prSet/>
      <dgm:spPr/>
      <dgm:t>
        <a:bodyPr/>
        <a:lstStyle/>
        <a:p>
          <a:endParaRPr lang="pt-PT"/>
        </a:p>
      </dgm:t>
    </dgm:pt>
    <dgm:pt modelId="{89FD97DD-5F85-4A5E-990A-11BE666A34D6}" type="pres">
      <dgm:prSet presAssocID="{0B3FB8B7-C354-4D24-9710-0721585BC203}" presName="Name0" presStyleCnt="0">
        <dgm:presLayoutVars>
          <dgm:dir/>
          <dgm:resizeHandles val="exact"/>
        </dgm:presLayoutVars>
      </dgm:prSet>
      <dgm:spPr/>
    </dgm:pt>
    <dgm:pt modelId="{FA46726B-FA88-4A3E-BE75-7A8066890BA8}" type="pres">
      <dgm:prSet presAssocID="{2641F686-D87E-4F2F-8230-103B0DE2582F}" presName="node" presStyleLbl="node1" presStyleIdx="0" presStyleCnt="4" custLinFactNeighborX="66286" custLinFactNeighborY="0">
        <dgm:presLayoutVars>
          <dgm:bulletEnabled val="1"/>
        </dgm:presLayoutVars>
      </dgm:prSet>
      <dgm:spPr/>
    </dgm:pt>
    <dgm:pt modelId="{01926AB7-7B57-4A05-80B5-22627523A433}" type="pres">
      <dgm:prSet presAssocID="{195EED82-61D3-4542-8A5E-BBA8E2A5B4F7}" presName="sibTrans" presStyleLbl="sibTrans2D1" presStyleIdx="0" presStyleCnt="3" custAng="5400000" custFlipVert="1" custFlipHor="1" custScaleX="239527" custScaleY="363378" custLinFactX="-181734" custLinFactY="-100000" custLinFactNeighborX="-200000" custLinFactNeighborY="-194290"/>
      <dgm:spPr/>
    </dgm:pt>
    <dgm:pt modelId="{EB51E698-1271-49FC-9954-078629E27FF9}" type="pres">
      <dgm:prSet presAssocID="{195EED82-61D3-4542-8A5E-BBA8E2A5B4F7}" presName="connectorText" presStyleLbl="sibTrans2D1" presStyleIdx="0" presStyleCnt="3"/>
      <dgm:spPr/>
    </dgm:pt>
    <dgm:pt modelId="{868FAC76-B582-41F1-A67D-58ED6521E99A}" type="pres">
      <dgm:prSet presAssocID="{F0EF478E-EE8D-4021-985D-13FDA8524540}" presName="node" presStyleLbl="node1" presStyleIdx="1" presStyleCnt="4" custLinFactNeighborX="-66216" custLinFactNeighborY="30040">
        <dgm:presLayoutVars>
          <dgm:bulletEnabled val="1"/>
        </dgm:presLayoutVars>
      </dgm:prSet>
      <dgm:spPr/>
    </dgm:pt>
    <dgm:pt modelId="{63D9E127-B408-4F7E-84D7-6726BEEB552C}" type="pres">
      <dgm:prSet presAssocID="{9ECC88D6-18BD-4961-9902-B77D26691E6C}" presName="sibTrans" presStyleLbl="sibTrans2D1" presStyleIdx="1" presStyleCnt="3"/>
      <dgm:spPr/>
    </dgm:pt>
    <dgm:pt modelId="{60E9735E-2A85-4CCC-9DC5-6AA8B9D440C5}" type="pres">
      <dgm:prSet presAssocID="{9ECC88D6-18BD-4961-9902-B77D26691E6C}" presName="connectorText" presStyleLbl="sibTrans2D1" presStyleIdx="1" presStyleCnt="3"/>
      <dgm:spPr/>
    </dgm:pt>
    <dgm:pt modelId="{54AE6653-D655-4EFD-87C8-33869938CE1E}" type="pres">
      <dgm:prSet presAssocID="{90E9EA84-9E10-42B1-9FCD-DFA99DE7E7E0}" presName="node" presStyleLbl="node1" presStyleIdx="2" presStyleCnt="4" custLinFactNeighborX="46148" custLinFactNeighborY="2640">
        <dgm:presLayoutVars>
          <dgm:bulletEnabled val="1"/>
        </dgm:presLayoutVars>
      </dgm:prSet>
      <dgm:spPr/>
    </dgm:pt>
    <dgm:pt modelId="{B2B5B23C-9E58-4318-97E7-56FE27A443D3}" type="pres">
      <dgm:prSet presAssocID="{7CFAC970-7714-46AF-BCB9-9478254BCB30}" presName="sibTrans" presStyleLbl="sibTrans2D1" presStyleIdx="2" presStyleCnt="3"/>
      <dgm:spPr/>
    </dgm:pt>
    <dgm:pt modelId="{6C39DF7F-5064-48E1-B6A1-DFB27AA3631A}" type="pres">
      <dgm:prSet presAssocID="{7CFAC970-7714-46AF-BCB9-9478254BCB30}" presName="connectorText" presStyleLbl="sibTrans2D1" presStyleIdx="2" presStyleCnt="3"/>
      <dgm:spPr/>
    </dgm:pt>
    <dgm:pt modelId="{CFD4A430-64CF-4B66-9313-A9A326C57D53}" type="pres">
      <dgm:prSet presAssocID="{A36FDAEE-0388-4507-8246-28FC6664BE47}" presName="node" presStyleLbl="node1" presStyleIdx="3" presStyleCnt="4" custScaleX="140084" custLinFactNeighborX="-49380" custLinFactNeighborY="-671">
        <dgm:presLayoutVars>
          <dgm:bulletEnabled val="1"/>
        </dgm:presLayoutVars>
      </dgm:prSet>
      <dgm:spPr/>
    </dgm:pt>
  </dgm:ptLst>
  <dgm:cxnLst>
    <dgm:cxn modelId="{B2F4CB09-1576-4942-B558-22A60A95FFB6}" srcId="{0B3FB8B7-C354-4D24-9710-0721585BC203}" destId="{2641F686-D87E-4F2F-8230-103B0DE2582F}" srcOrd="0" destOrd="0" parTransId="{254F92A2-BCE5-4806-ABEC-0A91E4749CAF}" sibTransId="{195EED82-61D3-4542-8A5E-BBA8E2A5B4F7}"/>
    <dgm:cxn modelId="{D7172710-25FA-4ADC-B619-759AB142904E}" type="presOf" srcId="{195EED82-61D3-4542-8A5E-BBA8E2A5B4F7}" destId="{EB51E698-1271-49FC-9954-078629E27FF9}" srcOrd="1" destOrd="0" presId="urn:microsoft.com/office/officeart/2005/8/layout/process1"/>
    <dgm:cxn modelId="{AE217229-BA93-4A19-830E-3215500433D0}" type="presOf" srcId="{195EED82-61D3-4542-8A5E-BBA8E2A5B4F7}" destId="{01926AB7-7B57-4A05-80B5-22627523A433}" srcOrd="0" destOrd="0" presId="urn:microsoft.com/office/officeart/2005/8/layout/process1"/>
    <dgm:cxn modelId="{D2FDE23B-A084-4090-BD0A-1DA5C6F81212}" type="presOf" srcId="{90E9EA84-9E10-42B1-9FCD-DFA99DE7E7E0}" destId="{54AE6653-D655-4EFD-87C8-33869938CE1E}" srcOrd="0" destOrd="0" presId="urn:microsoft.com/office/officeart/2005/8/layout/process1"/>
    <dgm:cxn modelId="{EB616C61-DB7C-44A4-9C07-94633296EBE9}" type="presOf" srcId="{7CFAC970-7714-46AF-BCB9-9478254BCB30}" destId="{6C39DF7F-5064-48E1-B6A1-DFB27AA3631A}" srcOrd="1" destOrd="0" presId="urn:microsoft.com/office/officeart/2005/8/layout/process1"/>
    <dgm:cxn modelId="{AB46FD62-19D9-446F-B45B-0CCEA306D236}" type="presOf" srcId="{9ECC88D6-18BD-4961-9902-B77D26691E6C}" destId="{60E9735E-2A85-4CCC-9DC5-6AA8B9D440C5}" srcOrd="1" destOrd="0" presId="urn:microsoft.com/office/officeart/2005/8/layout/process1"/>
    <dgm:cxn modelId="{CA2A4E4E-7507-4ABF-8C55-10CDC701C3D2}" type="presOf" srcId="{0B3FB8B7-C354-4D24-9710-0721585BC203}" destId="{89FD97DD-5F85-4A5E-990A-11BE666A34D6}" srcOrd="0" destOrd="0" presId="urn:microsoft.com/office/officeart/2005/8/layout/process1"/>
    <dgm:cxn modelId="{BC65927A-CC7B-4F10-8D3C-5792A77D0CC3}" type="presOf" srcId="{A36FDAEE-0388-4507-8246-28FC6664BE47}" destId="{CFD4A430-64CF-4B66-9313-A9A326C57D53}" srcOrd="0" destOrd="0" presId="urn:microsoft.com/office/officeart/2005/8/layout/process1"/>
    <dgm:cxn modelId="{FC07EFA5-D75D-4A6B-A73E-095D6CF86BEC}" type="presOf" srcId="{7CFAC970-7714-46AF-BCB9-9478254BCB30}" destId="{B2B5B23C-9E58-4318-97E7-56FE27A443D3}" srcOrd="0" destOrd="0" presId="urn:microsoft.com/office/officeart/2005/8/layout/process1"/>
    <dgm:cxn modelId="{4CFC08B5-27A6-4CA7-A282-C6D7CF7BB83B}" type="presOf" srcId="{2641F686-D87E-4F2F-8230-103B0DE2582F}" destId="{FA46726B-FA88-4A3E-BE75-7A8066890BA8}" srcOrd="0" destOrd="0" presId="urn:microsoft.com/office/officeart/2005/8/layout/process1"/>
    <dgm:cxn modelId="{2F254DC7-8950-4F0E-B2BA-BACBC50E048C}" type="presOf" srcId="{F0EF478E-EE8D-4021-985D-13FDA8524540}" destId="{868FAC76-B582-41F1-A67D-58ED6521E99A}" srcOrd="0" destOrd="0" presId="urn:microsoft.com/office/officeart/2005/8/layout/process1"/>
    <dgm:cxn modelId="{ED9622CD-869F-474D-86B4-5470E6CA2D4F}" srcId="{0B3FB8B7-C354-4D24-9710-0721585BC203}" destId="{A36FDAEE-0388-4507-8246-28FC6664BE47}" srcOrd="3" destOrd="0" parTransId="{C734B382-7483-4D41-AB2C-DDE8BC8D3144}" sibTransId="{432580E5-0562-452F-95B0-393545B47B8C}"/>
    <dgm:cxn modelId="{083267DE-1A7E-46CB-BF2B-7086BB52C22D}" srcId="{0B3FB8B7-C354-4D24-9710-0721585BC203}" destId="{90E9EA84-9E10-42B1-9FCD-DFA99DE7E7E0}" srcOrd="2" destOrd="0" parTransId="{CE715DC7-B237-4640-85E5-893A32A7E490}" sibTransId="{7CFAC970-7714-46AF-BCB9-9478254BCB30}"/>
    <dgm:cxn modelId="{C6FDE6E4-60C7-4F5E-B9F4-13459DF4D16F}" srcId="{0B3FB8B7-C354-4D24-9710-0721585BC203}" destId="{F0EF478E-EE8D-4021-985D-13FDA8524540}" srcOrd="1" destOrd="0" parTransId="{88AD714F-5329-48DD-B8D6-BC40CFF3376E}" sibTransId="{9ECC88D6-18BD-4961-9902-B77D26691E6C}"/>
    <dgm:cxn modelId="{A8DEB0F4-0442-432B-932E-933AA7B03C8C}" type="presOf" srcId="{9ECC88D6-18BD-4961-9902-B77D26691E6C}" destId="{63D9E127-B408-4F7E-84D7-6726BEEB552C}" srcOrd="0" destOrd="0" presId="urn:microsoft.com/office/officeart/2005/8/layout/process1"/>
    <dgm:cxn modelId="{5CFCF2FE-2737-499E-9201-2FD393A6213E}" type="presParOf" srcId="{89FD97DD-5F85-4A5E-990A-11BE666A34D6}" destId="{FA46726B-FA88-4A3E-BE75-7A8066890BA8}" srcOrd="0" destOrd="0" presId="urn:microsoft.com/office/officeart/2005/8/layout/process1"/>
    <dgm:cxn modelId="{48F620E9-179E-4C8A-91EF-B4AF65FC3DCD}" type="presParOf" srcId="{89FD97DD-5F85-4A5E-990A-11BE666A34D6}" destId="{01926AB7-7B57-4A05-80B5-22627523A433}" srcOrd="1" destOrd="0" presId="urn:microsoft.com/office/officeart/2005/8/layout/process1"/>
    <dgm:cxn modelId="{A24E5F4B-7F38-4BBB-851A-3079AB18CCE1}" type="presParOf" srcId="{01926AB7-7B57-4A05-80B5-22627523A433}" destId="{EB51E698-1271-49FC-9954-078629E27FF9}" srcOrd="0" destOrd="0" presId="urn:microsoft.com/office/officeart/2005/8/layout/process1"/>
    <dgm:cxn modelId="{490D39E2-6AE9-4344-AAB2-5051E1CA66C5}" type="presParOf" srcId="{89FD97DD-5F85-4A5E-990A-11BE666A34D6}" destId="{868FAC76-B582-41F1-A67D-58ED6521E99A}" srcOrd="2" destOrd="0" presId="urn:microsoft.com/office/officeart/2005/8/layout/process1"/>
    <dgm:cxn modelId="{FF4F3BFB-62B8-49A6-8C5F-D63762C78682}" type="presParOf" srcId="{89FD97DD-5F85-4A5E-990A-11BE666A34D6}" destId="{63D9E127-B408-4F7E-84D7-6726BEEB552C}" srcOrd="3" destOrd="0" presId="urn:microsoft.com/office/officeart/2005/8/layout/process1"/>
    <dgm:cxn modelId="{6BD925AD-E307-4965-B383-2C5C515145A7}" type="presParOf" srcId="{63D9E127-B408-4F7E-84D7-6726BEEB552C}" destId="{60E9735E-2A85-4CCC-9DC5-6AA8B9D440C5}" srcOrd="0" destOrd="0" presId="urn:microsoft.com/office/officeart/2005/8/layout/process1"/>
    <dgm:cxn modelId="{86BF7E40-C7CE-4D0D-9C75-35360201DC3B}" type="presParOf" srcId="{89FD97DD-5F85-4A5E-990A-11BE666A34D6}" destId="{54AE6653-D655-4EFD-87C8-33869938CE1E}" srcOrd="4" destOrd="0" presId="urn:microsoft.com/office/officeart/2005/8/layout/process1"/>
    <dgm:cxn modelId="{2B934020-2789-4402-806C-E596F532EF69}" type="presParOf" srcId="{89FD97DD-5F85-4A5E-990A-11BE666A34D6}" destId="{B2B5B23C-9E58-4318-97E7-56FE27A443D3}" srcOrd="5" destOrd="0" presId="urn:microsoft.com/office/officeart/2005/8/layout/process1"/>
    <dgm:cxn modelId="{3329E55C-C8E9-4335-8A3D-8AC5779BCFEF}" type="presParOf" srcId="{B2B5B23C-9E58-4318-97E7-56FE27A443D3}" destId="{6C39DF7F-5064-48E1-B6A1-DFB27AA3631A}" srcOrd="0" destOrd="0" presId="urn:microsoft.com/office/officeart/2005/8/layout/process1"/>
    <dgm:cxn modelId="{B1E350FE-4FB4-48C2-AC60-A7B5FEC003C9}" type="presParOf" srcId="{89FD97DD-5F85-4A5E-990A-11BE666A34D6}" destId="{CFD4A430-64CF-4B66-9313-A9A326C57D5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4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FDA8F-88E2-4B2E-A06F-9E63E334075C}">
      <dsp:nvSpPr>
        <dsp:cNvPr id="0" name=""/>
        <dsp:cNvSpPr/>
      </dsp:nvSpPr>
      <dsp:spPr>
        <a:xfrm>
          <a:off x="274543" y="1773828"/>
          <a:ext cx="1096357" cy="958354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B55EE-08A1-4B2A-9146-E86E63EA4148}">
      <dsp:nvSpPr>
        <dsp:cNvPr id="0" name=""/>
        <dsp:cNvSpPr/>
      </dsp:nvSpPr>
      <dsp:spPr>
        <a:xfrm>
          <a:off x="454" y="1978916"/>
          <a:ext cx="548178" cy="5481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2004</a:t>
          </a:r>
          <a:endParaRPr lang="pt-PT" sz="1400" b="1" kern="1200" dirty="0"/>
        </a:p>
      </dsp:txBody>
      <dsp:txXfrm>
        <a:off x="80733" y="2059195"/>
        <a:ext cx="387620" cy="387620"/>
      </dsp:txXfrm>
    </dsp:sp>
    <dsp:sp modelId="{2D4E043D-6A4B-404D-8D74-2720B35E93B4}">
      <dsp:nvSpPr>
        <dsp:cNvPr id="0" name=""/>
        <dsp:cNvSpPr/>
      </dsp:nvSpPr>
      <dsp:spPr>
        <a:xfrm>
          <a:off x="1713512" y="1773828"/>
          <a:ext cx="1096357" cy="9583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89877"/>
            <a:satOff val="14286"/>
            <a:lumOff val="25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89877"/>
              <a:satOff val="14286"/>
              <a:lumOff val="2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B7752-4DA4-4127-9A03-0366834A9A8C}">
      <dsp:nvSpPr>
        <dsp:cNvPr id="0" name=""/>
        <dsp:cNvSpPr/>
      </dsp:nvSpPr>
      <dsp:spPr>
        <a:xfrm>
          <a:off x="1439423" y="1978916"/>
          <a:ext cx="548178" cy="548178"/>
        </a:xfrm>
        <a:prstGeom prst="ellipse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2005</a:t>
          </a:r>
          <a:endParaRPr lang="pt-PT" sz="1400" b="1" kern="1200" dirty="0"/>
        </a:p>
      </dsp:txBody>
      <dsp:txXfrm>
        <a:off x="1519702" y="2059195"/>
        <a:ext cx="387620" cy="387620"/>
      </dsp:txXfrm>
    </dsp:sp>
    <dsp:sp modelId="{BFE0AEE7-1AF6-4738-BEDB-14DE340CD3F9}">
      <dsp:nvSpPr>
        <dsp:cNvPr id="0" name=""/>
        <dsp:cNvSpPr/>
      </dsp:nvSpPr>
      <dsp:spPr>
        <a:xfrm>
          <a:off x="3152481" y="1773828"/>
          <a:ext cx="1096357" cy="9583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579755"/>
            <a:satOff val="28571"/>
            <a:lumOff val="50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79755"/>
              <a:satOff val="28571"/>
              <a:lumOff val="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E4534-389E-4F19-9849-0715DFD5FDEC}">
      <dsp:nvSpPr>
        <dsp:cNvPr id="0" name=""/>
        <dsp:cNvSpPr/>
      </dsp:nvSpPr>
      <dsp:spPr>
        <a:xfrm>
          <a:off x="2878392" y="1978916"/>
          <a:ext cx="548178" cy="548178"/>
        </a:xfrm>
        <a:prstGeom prst="ellipse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2009</a:t>
          </a:r>
          <a:endParaRPr lang="pt-PT" sz="1400" b="1" kern="1200" dirty="0"/>
        </a:p>
      </dsp:txBody>
      <dsp:txXfrm>
        <a:off x="2958671" y="2059195"/>
        <a:ext cx="387620" cy="387620"/>
      </dsp:txXfrm>
    </dsp:sp>
    <dsp:sp modelId="{B72DE17C-993B-40F5-B182-3AC454E527D5}">
      <dsp:nvSpPr>
        <dsp:cNvPr id="0" name=""/>
        <dsp:cNvSpPr/>
      </dsp:nvSpPr>
      <dsp:spPr>
        <a:xfrm>
          <a:off x="4591450" y="1773828"/>
          <a:ext cx="1096357" cy="9583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869632"/>
            <a:satOff val="42857"/>
            <a:lumOff val="76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69632"/>
              <a:satOff val="42857"/>
              <a:lumOff val="7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B8CEA-C7E1-4630-B69F-18CBB7BA89D8}">
      <dsp:nvSpPr>
        <dsp:cNvPr id="0" name=""/>
        <dsp:cNvSpPr/>
      </dsp:nvSpPr>
      <dsp:spPr>
        <a:xfrm>
          <a:off x="4317361" y="1978916"/>
          <a:ext cx="548178" cy="548178"/>
        </a:xfrm>
        <a:prstGeom prst="ellipse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2011</a:t>
          </a:r>
        </a:p>
      </dsp:txBody>
      <dsp:txXfrm>
        <a:off x="4397640" y="2059195"/>
        <a:ext cx="387620" cy="387620"/>
      </dsp:txXfrm>
    </dsp:sp>
    <dsp:sp modelId="{5D18082C-5B17-4418-9279-15D4E0E4D990}">
      <dsp:nvSpPr>
        <dsp:cNvPr id="0" name=""/>
        <dsp:cNvSpPr/>
      </dsp:nvSpPr>
      <dsp:spPr>
        <a:xfrm>
          <a:off x="6030420" y="1773828"/>
          <a:ext cx="1096357" cy="9583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159509"/>
            <a:satOff val="57143"/>
            <a:lumOff val="101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159509"/>
              <a:satOff val="57143"/>
              <a:lumOff val="1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ACCE9-DB83-407A-B5DA-07388BB0FF65}">
      <dsp:nvSpPr>
        <dsp:cNvPr id="0" name=""/>
        <dsp:cNvSpPr/>
      </dsp:nvSpPr>
      <dsp:spPr>
        <a:xfrm>
          <a:off x="5756330" y="1978916"/>
          <a:ext cx="548178" cy="548178"/>
        </a:xfrm>
        <a:prstGeom prst="ellipse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2014</a:t>
          </a:r>
        </a:p>
      </dsp:txBody>
      <dsp:txXfrm>
        <a:off x="5836609" y="2059195"/>
        <a:ext cx="387620" cy="387620"/>
      </dsp:txXfrm>
    </dsp:sp>
    <dsp:sp modelId="{B675434B-66BB-4B6E-AE57-4EB90806A4A5}">
      <dsp:nvSpPr>
        <dsp:cNvPr id="0" name=""/>
        <dsp:cNvSpPr/>
      </dsp:nvSpPr>
      <dsp:spPr>
        <a:xfrm>
          <a:off x="7469389" y="1773828"/>
          <a:ext cx="1096357" cy="9583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449386"/>
            <a:satOff val="71429"/>
            <a:lumOff val="127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49386"/>
              <a:satOff val="71429"/>
              <a:lumOff val="12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54E87-7083-46B7-B4CC-B4E85A1DEA24}">
      <dsp:nvSpPr>
        <dsp:cNvPr id="0" name=""/>
        <dsp:cNvSpPr/>
      </dsp:nvSpPr>
      <dsp:spPr>
        <a:xfrm>
          <a:off x="7195299" y="1978916"/>
          <a:ext cx="548178" cy="548178"/>
        </a:xfrm>
        <a:prstGeom prst="ellipse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2021</a:t>
          </a:r>
        </a:p>
      </dsp:txBody>
      <dsp:txXfrm>
        <a:off x="7275578" y="2059195"/>
        <a:ext cx="387620" cy="387620"/>
      </dsp:txXfrm>
    </dsp:sp>
    <dsp:sp modelId="{A0AAA21F-098C-4FCF-B386-4BC643CCA666}">
      <dsp:nvSpPr>
        <dsp:cNvPr id="0" name=""/>
        <dsp:cNvSpPr/>
      </dsp:nvSpPr>
      <dsp:spPr>
        <a:xfrm>
          <a:off x="8908358" y="1773828"/>
          <a:ext cx="1096357" cy="9583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739264"/>
            <a:satOff val="85714"/>
            <a:lumOff val="152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739264"/>
              <a:satOff val="85714"/>
              <a:lumOff val="15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129AB-C696-48B9-845A-69008734D5CC}">
      <dsp:nvSpPr>
        <dsp:cNvPr id="0" name=""/>
        <dsp:cNvSpPr/>
      </dsp:nvSpPr>
      <dsp:spPr>
        <a:xfrm>
          <a:off x="8634268" y="1978916"/>
          <a:ext cx="548178" cy="548178"/>
        </a:xfrm>
        <a:prstGeom prst="ellipse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2024</a:t>
          </a:r>
          <a:endParaRPr lang="pt-PT" sz="1400" b="1" kern="1200" dirty="0"/>
        </a:p>
      </dsp:txBody>
      <dsp:txXfrm>
        <a:off x="8714547" y="2059195"/>
        <a:ext cx="387620" cy="387620"/>
      </dsp:txXfrm>
    </dsp:sp>
    <dsp:sp modelId="{F342D355-F8EC-4858-AC23-10B10BE82F2A}">
      <dsp:nvSpPr>
        <dsp:cNvPr id="0" name=""/>
        <dsp:cNvSpPr/>
      </dsp:nvSpPr>
      <dsp:spPr>
        <a:xfrm>
          <a:off x="10347327" y="1773828"/>
          <a:ext cx="1096357" cy="9583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48487-C046-4B02-9490-E6EF9009E05D}">
      <dsp:nvSpPr>
        <dsp:cNvPr id="0" name=""/>
        <dsp:cNvSpPr/>
      </dsp:nvSpPr>
      <dsp:spPr>
        <a:xfrm>
          <a:off x="10073238" y="1978916"/>
          <a:ext cx="548178" cy="54817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2025</a:t>
          </a:r>
          <a:endParaRPr lang="pt-PT" sz="1400" b="1" kern="1200" dirty="0"/>
        </a:p>
      </dsp:txBody>
      <dsp:txXfrm>
        <a:off x="10153517" y="2059195"/>
        <a:ext cx="387620" cy="387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B4A7-B6AA-4F3D-A34E-6ADD42859D18}">
      <dsp:nvSpPr>
        <dsp:cNvPr id="0" name=""/>
        <dsp:cNvSpPr/>
      </dsp:nvSpPr>
      <dsp:spPr>
        <a:xfrm rot="10800000">
          <a:off x="487565" y="147810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>
              <a:latin typeface="Segoe UI Variable Text" pitchFamily="2" charset="0"/>
            </a:rPr>
            <a:t>Helena Canhão</a:t>
          </a:r>
        </a:p>
      </dsp:txBody>
      <dsp:txXfrm rot="10800000">
        <a:off x="650087" y="147810"/>
        <a:ext cx="1127950" cy="650087"/>
      </dsp:txXfrm>
    </dsp:sp>
    <dsp:sp modelId="{FF740644-72EB-4893-8060-3EF00113DFB4}">
      <dsp:nvSpPr>
        <dsp:cNvPr id="0" name=""/>
        <dsp:cNvSpPr/>
      </dsp:nvSpPr>
      <dsp:spPr>
        <a:xfrm>
          <a:off x="190079" y="123413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ED27EB-0E34-498F-80F5-04F5A3C65D33}">
      <dsp:nvSpPr>
        <dsp:cNvPr id="0" name=""/>
        <dsp:cNvSpPr/>
      </dsp:nvSpPr>
      <dsp:spPr>
        <a:xfrm rot="10800000">
          <a:off x="487565" y="991954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>
              <a:latin typeface="Segoe UI Variable Text" pitchFamily="2" charset="0"/>
            </a:rPr>
            <a:t>Pedro Barata</a:t>
          </a:r>
        </a:p>
      </dsp:txBody>
      <dsp:txXfrm rot="10800000">
        <a:off x="650087" y="991954"/>
        <a:ext cx="1127950" cy="650087"/>
      </dsp:txXfrm>
    </dsp:sp>
    <dsp:sp modelId="{A081BF54-3D5A-43F1-B1D1-6C16267D3B46}">
      <dsp:nvSpPr>
        <dsp:cNvPr id="0" name=""/>
        <dsp:cNvSpPr/>
      </dsp:nvSpPr>
      <dsp:spPr>
        <a:xfrm>
          <a:off x="155149" y="1010950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B4A7-B6AA-4F3D-A34E-6ADD42859D18}">
      <dsp:nvSpPr>
        <dsp:cNvPr id="0" name=""/>
        <dsp:cNvSpPr/>
      </dsp:nvSpPr>
      <dsp:spPr>
        <a:xfrm rot="10800000">
          <a:off x="487565" y="147810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>
              <a:latin typeface="Segoe UI Variable Text" pitchFamily="2" charset="0"/>
            </a:rPr>
            <a:t>Vasco Maria</a:t>
          </a:r>
          <a:endParaRPr lang="pt-PT" sz="1050" kern="1200" dirty="0"/>
        </a:p>
      </dsp:txBody>
      <dsp:txXfrm rot="10800000">
        <a:off x="650087" y="147810"/>
        <a:ext cx="1127950" cy="650087"/>
      </dsp:txXfrm>
    </dsp:sp>
    <dsp:sp modelId="{FF740644-72EB-4893-8060-3EF00113DFB4}">
      <dsp:nvSpPr>
        <dsp:cNvPr id="0" name=""/>
        <dsp:cNvSpPr/>
      </dsp:nvSpPr>
      <dsp:spPr>
        <a:xfrm>
          <a:off x="190079" y="123413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ED27EB-0E34-498F-80F5-04F5A3C65D33}">
      <dsp:nvSpPr>
        <dsp:cNvPr id="0" name=""/>
        <dsp:cNvSpPr/>
      </dsp:nvSpPr>
      <dsp:spPr>
        <a:xfrm rot="10800000">
          <a:off x="487565" y="991954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António Barros Veloso</a:t>
          </a:r>
        </a:p>
      </dsp:txBody>
      <dsp:txXfrm rot="10800000">
        <a:off x="650087" y="991954"/>
        <a:ext cx="1127950" cy="650087"/>
      </dsp:txXfrm>
    </dsp:sp>
    <dsp:sp modelId="{A081BF54-3D5A-43F1-B1D1-6C16267D3B46}">
      <dsp:nvSpPr>
        <dsp:cNvPr id="0" name=""/>
        <dsp:cNvSpPr/>
      </dsp:nvSpPr>
      <dsp:spPr>
        <a:xfrm>
          <a:off x="155149" y="1010950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B4A7-B6AA-4F3D-A34E-6ADD42859D18}">
      <dsp:nvSpPr>
        <dsp:cNvPr id="0" name=""/>
        <dsp:cNvSpPr/>
      </dsp:nvSpPr>
      <dsp:spPr>
        <a:xfrm rot="10800000">
          <a:off x="487565" y="147810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>
              <a:latin typeface="Segoe UI Variable Text" pitchFamily="2" charset="0"/>
            </a:rPr>
            <a:t>Rui Tato Marinho</a:t>
          </a:r>
        </a:p>
      </dsp:txBody>
      <dsp:txXfrm rot="10800000">
        <a:off x="650087" y="147810"/>
        <a:ext cx="1127950" cy="650087"/>
      </dsp:txXfrm>
    </dsp:sp>
    <dsp:sp modelId="{FF740644-72EB-4893-8060-3EF00113DFB4}">
      <dsp:nvSpPr>
        <dsp:cNvPr id="0" name=""/>
        <dsp:cNvSpPr/>
      </dsp:nvSpPr>
      <dsp:spPr>
        <a:xfrm>
          <a:off x="190079" y="123413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ED27EB-0E34-498F-80F5-04F5A3C65D33}">
      <dsp:nvSpPr>
        <dsp:cNvPr id="0" name=""/>
        <dsp:cNvSpPr/>
      </dsp:nvSpPr>
      <dsp:spPr>
        <a:xfrm rot="10800000">
          <a:off x="487565" y="991954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>
              <a:latin typeface="Segoe UI Variable Text" pitchFamily="2" charset="0"/>
            </a:rPr>
            <a:t>Pedro Barata</a:t>
          </a:r>
        </a:p>
      </dsp:txBody>
      <dsp:txXfrm rot="10800000">
        <a:off x="650087" y="991954"/>
        <a:ext cx="1127950" cy="650087"/>
      </dsp:txXfrm>
    </dsp:sp>
    <dsp:sp modelId="{A081BF54-3D5A-43F1-B1D1-6C16267D3B46}">
      <dsp:nvSpPr>
        <dsp:cNvPr id="0" name=""/>
        <dsp:cNvSpPr/>
      </dsp:nvSpPr>
      <dsp:spPr>
        <a:xfrm>
          <a:off x="155149" y="1010950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D27EB-0E34-498F-80F5-04F5A3C65D33}">
      <dsp:nvSpPr>
        <dsp:cNvPr id="0" name=""/>
        <dsp:cNvSpPr/>
      </dsp:nvSpPr>
      <dsp:spPr>
        <a:xfrm rot="10800000">
          <a:off x="487565" y="147810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António Barros Veloso</a:t>
          </a:r>
        </a:p>
      </dsp:txBody>
      <dsp:txXfrm rot="10800000">
        <a:off x="650087" y="147810"/>
        <a:ext cx="1127950" cy="650087"/>
      </dsp:txXfrm>
    </dsp:sp>
    <dsp:sp modelId="{A081BF54-3D5A-43F1-B1D1-6C16267D3B46}">
      <dsp:nvSpPr>
        <dsp:cNvPr id="0" name=""/>
        <dsp:cNvSpPr/>
      </dsp:nvSpPr>
      <dsp:spPr>
        <a:xfrm>
          <a:off x="155149" y="166806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E8B30D-A5CC-4FD5-BFB2-C1A8D0432503}">
      <dsp:nvSpPr>
        <dsp:cNvPr id="0" name=""/>
        <dsp:cNvSpPr/>
      </dsp:nvSpPr>
      <dsp:spPr>
        <a:xfrm rot="10800000">
          <a:off x="487565" y="991954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António Faria Vaz</a:t>
          </a:r>
        </a:p>
      </dsp:txBody>
      <dsp:txXfrm rot="10800000">
        <a:off x="650087" y="991954"/>
        <a:ext cx="1127950" cy="650087"/>
      </dsp:txXfrm>
    </dsp:sp>
    <dsp:sp modelId="{DCBF23F7-072F-4750-9F85-74625C98F90A}">
      <dsp:nvSpPr>
        <dsp:cNvPr id="0" name=""/>
        <dsp:cNvSpPr/>
      </dsp:nvSpPr>
      <dsp:spPr>
        <a:xfrm>
          <a:off x="162521" y="991954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4000" r="-4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D27EB-0E34-498F-80F5-04F5A3C65D33}">
      <dsp:nvSpPr>
        <dsp:cNvPr id="0" name=""/>
        <dsp:cNvSpPr/>
      </dsp:nvSpPr>
      <dsp:spPr>
        <a:xfrm rot="10800000">
          <a:off x="487565" y="147810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Alexandre Quintanilha</a:t>
          </a:r>
        </a:p>
      </dsp:txBody>
      <dsp:txXfrm rot="10800000">
        <a:off x="650087" y="147810"/>
        <a:ext cx="1127950" cy="650087"/>
      </dsp:txXfrm>
    </dsp:sp>
    <dsp:sp modelId="{A081BF54-3D5A-43F1-B1D1-6C16267D3B46}">
      <dsp:nvSpPr>
        <dsp:cNvPr id="0" name=""/>
        <dsp:cNvSpPr/>
      </dsp:nvSpPr>
      <dsp:spPr>
        <a:xfrm>
          <a:off x="155149" y="166806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5000" b="-5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E8B30D-A5CC-4FD5-BFB2-C1A8D0432503}">
      <dsp:nvSpPr>
        <dsp:cNvPr id="0" name=""/>
        <dsp:cNvSpPr/>
      </dsp:nvSpPr>
      <dsp:spPr>
        <a:xfrm rot="10800000">
          <a:off x="487565" y="991954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Alexandra Ribeiro</a:t>
          </a:r>
        </a:p>
      </dsp:txBody>
      <dsp:txXfrm rot="10800000">
        <a:off x="650087" y="991954"/>
        <a:ext cx="1127950" cy="650087"/>
      </dsp:txXfrm>
    </dsp:sp>
    <dsp:sp modelId="{DCBF23F7-072F-4750-9F85-74625C98F90A}">
      <dsp:nvSpPr>
        <dsp:cNvPr id="0" name=""/>
        <dsp:cNvSpPr/>
      </dsp:nvSpPr>
      <dsp:spPr>
        <a:xfrm>
          <a:off x="162521" y="991954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2000" b="-12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D27EB-0E34-498F-80F5-04F5A3C65D33}">
      <dsp:nvSpPr>
        <dsp:cNvPr id="0" name=""/>
        <dsp:cNvSpPr/>
      </dsp:nvSpPr>
      <dsp:spPr>
        <a:xfrm rot="10800000">
          <a:off x="487565" y="147810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Alexandra Ribeiro</a:t>
          </a:r>
        </a:p>
      </dsp:txBody>
      <dsp:txXfrm rot="10800000">
        <a:off x="650087" y="147810"/>
        <a:ext cx="1127950" cy="650087"/>
      </dsp:txXfrm>
    </dsp:sp>
    <dsp:sp modelId="{A081BF54-3D5A-43F1-B1D1-6C16267D3B46}">
      <dsp:nvSpPr>
        <dsp:cNvPr id="0" name=""/>
        <dsp:cNvSpPr/>
      </dsp:nvSpPr>
      <dsp:spPr>
        <a:xfrm>
          <a:off x="155149" y="166806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E8B30D-A5CC-4FD5-BFB2-C1A8D0432503}">
      <dsp:nvSpPr>
        <dsp:cNvPr id="0" name=""/>
        <dsp:cNvSpPr/>
      </dsp:nvSpPr>
      <dsp:spPr>
        <a:xfrm rot="10800000">
          <a:off x="487565" y="991954"/>
          <a:ext cx="1290472" cy="650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6671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António Lourenço</a:t>
          </a:r>
        </a:p>
      </dsp:txBody>
      <dsp:txXfrm rot="10800000">
        <a:off x="650087" y="991954"/>
        <a:ext cx="1127950" cy="650087"/>
      </dsp:txXfrm>
    </dsp:sp>
    <dsp:sp modelId="{DCBF23F7-072F-4750-9F85-74625C98F90A}">
      <dsp:nvSpPr>
        <dsp:cNvPr id="0" name=""/>
        <dsp:cNvSpPr/>
      </dsp:nvSpPr>
      <dsp:spPr>
        <a:xfrm>
          <a:off x="162521" y="991954"/>
          <a:ext cx="650087" cy="65008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6726B-FA88-4A3E-BE75-7A8066890BA8}">
      <dsp:nvSpPr>
        <dsp:cNvPr id="0" name=""/>
        <dsp:cNvSpPr/>
      </dsp:nvSpPr>
      <dsp:spPr>
        <a:xfrm>
          <a:off x="221729" y="0"/>
          <a:ext cx="1933886" cy="1219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Segoe UI Variable Text" pitchFamily="2" charset="0"/>
            </a:rPr>
            <a:t>Lei </a:t>
          </a:r>
          <a:r>
            <a:rPr lang="pt-PT" sz="1200" kern="1200" dirty="0" err="1">
              <a:latin typeface="Segoe UI Variable Text" pitchFamily="2" charset="0"/>
            </a:rPr>
            <a:t>n.ª</a:t>
          </a:r>
          <a:r>
            <a:rPr lang="pt-PT" sz="1200" kern="1200" dirty="0">
              <a:latin typeface="Segoe UI Variable Text" pitchFamily="2" charset="0"/>
            </a:rPr>
            <a:t> 46/2004 cria a CEIC Transposição da Diretiva 2001/20/CE</a:t>
          </a:r>
        </a:p>
      </dsp:txBody>
      <dsp:txXfrm>
        <a:off x="257438" y="35709"/>
        <a:ext cx="1862468" cy="1147782"/>
      </dsp:txXfrm>
    </dsp:sp>
    <dsp:sp modelId="{01926AB7-7B57-4A05-80B5-22627523A433}">
      <dsp:nvSpPr>
        <dsp:cNvPr id="0" name=""/>
        <dsp:cNvSpPr/>
      </dsp:nvSpPr>
      <dsp:spPr>
        <a:xfrm rot="5400000" flipH="1" flipV="1">
          <a:off x="2054326" y="-871387"/>
          <a:ext cx="60004" cy="174277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500" kern="1200"/>
        </a:p>
      </dsp:txBody>
      <dsp:txXfrm rot="10800000">
        <a:off x="2063327" y="-513832"/>
        <a:ext cx="42003" cy="1045664"/>
      </dsp:txXfrm>
    </dsp:sp>
    <dsp:sp modelId="{868FAC76-B582-41F1-A67D-58ED6521E99A}">
      <dsp:nvSpPr>
        <dsp:cNvPr id="0" name=""/>
        <dsp:cNvSpPr/>
      </dsp:nvSpPr>
      <dsp:spPr>
        <a:xfrm>
          <a:off x="2202882" y="0"/>
          <a:ext cx="1933886" cy="1219200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Segoe UI Variable Text" pitchFamily="2" charset="0"/>
            </a:rPr>
            <a:t>Nomeação dos primeiros membros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Segoe UI Variable Text" pitchFamily="2" charset="0"/>
          </a:endParaRPr>
        </a:p>
      </dsp:txBody>
      <dsp:txXfrm>
        <a:off x="2238591" y="35709"/>
        <a:ext cx="1862468" cy="1147782"/>
      </dsp:txXfrm>
    </dsp:sp>
    <dsp:sp modelId="{63D9E127-B408-4F7E-84D7-6726BEEB552C}">
      <dsp:nvSpPr>
        <dsp:cNvPr id="0" name=""/>
        <dsp:cNvSpPr/>
      </dsp:nvSpPr>
      <dsp:spPr>
        <a:xfrm>
          <a:off x="4547456" y="369798"/>
          <a:ext cx="870658" cy="47960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kern="1200"/>
        </a:p>
      </dsp:txBody>
      <dsp:txXfrm>
        <a:off x="4547456" y="465719"/>
        <a:ext cx="726777" cy="287761"/>
      </dsp:txXfrm>
    </dsp:sp>
    <dsp:sp modelId="{54AE6653-D655-4EFD-87C8-33869938CE1E}">
      <dsp:nvSpPr>
        <dsp:cNvPr id="0" name=""/>
        <dsp:cNvSpPr/>
      </dsp:nvSpPr>
      <dsp:spPr>
        <a:xfrm>
          <a:off x="5779519" y="0"/>
          <a:ext cx="1933886" cy="1219200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Segoe UI Variable Text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Segoe UI Variable Text" pitchFamily="2" charset="0"/>
            </a:rPr>
            <a:t>- Lei n.º 21/2014 aprova o regime da investigação clínica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Segoe UI Variable Text" pitchFamily="2" charset="0"/>
            </a:rPr>
            <a:t>- Regulamento Europeu dos Ensaios Clínicos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Segoe UI Variable Text" pitchFamily="2" charset="0"/>
          </a:endParaRPr>
        </a:p>
      </dsp:txBody>
      <dsp:txXfrm>
        <a:off x="5815228" y="35709"/>
        <a:ext cx="1862468" cy="1147782"/>
      </dsp:txXfrm>
    </dsp:sp>
    <dsp:sp modelId="{B2B5B23C-9E58-4318-97E7-56FE27A443D3}">
      <dsp:nvSpPr>
        <dsp:cNvPr id="0" name=""/>
        <dsp:cNvSpPr/>
      </dsp:nvSpPr>
      <dsp:spPr>
        <a:xfrm>
          <a:off x="7722054" y="369798"/>
          <a:ext cx="18334" cy="47960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kern="1200"/>
        </a:p>
      </dsp:txBody>
      <dsp:txXfrm>
        <a:off x="7722054" y="465719"/>
        <a:ext cx="12834" cy="287761"/>
      </dsp:txXfrm>
    </dsp:sp>
    <dsp:sp modelId="{CFD4A430-64CF-4B66-9313-A9A326C57D53}">
      <dsp:nvSpPr>
        <dsp:cNvPr id="0" name=""/>
        <dsp:cNvSpPr/>
      </dsp:nvSpPr>
      <dsp:spPr>
        <a:xfrm>
          <a:off x="7747999" y="0"/>
          <a:ext cx="2709065" cy="121920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Segoe UI Variable Text" pitchFamily="2" charset="0"/>
            </a:rPr>
            <a:t>- Regulamento Europeu dos Dispositivos Médicos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Segoe UI Variable Text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Segoe UI Variable Text" pitchFamily="2" charset="0"/>
            </a:rPr>
            <a:t>- Regulamento Europeu dos Dispositivos Médicos de diagnóstico </a:t>
          </a:r>
        </a:p>
      </dsp:txBody>
      <dsp:txXfrm>
        <a:off x="7783708" y="35709"/>
        <a:ext cx="2637647" cy="114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5E162-2E53-4B82-AE94-50A2A3A9128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9BE8-348E-4223-BEA0-7745A23F32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029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9BE8-348E-4223-BEA0-7745A23F32C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476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5CB6E-5210-4F4D-9DF3-771E86D62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D0A47D-D9F4-4616-986C-5FFA51191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694CDE4-779C-4AF7-819D-9AE7AE7B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64ABC7D-E5AF-46CD-BF05-7376FC41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C29CA1-6BC6-4427-8861-1B25C792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814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ABE0E-5B64-4A75-96AD-519A11C1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83C21DC-CE66-4081-847E-E9C73D88E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6413D2-B91B-41E9-BAD4-770A469E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16B591-242E-4A88-8199-E4091958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26B84FD-EB6D-4402-806F-25535BE1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34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13BFB7-4983-4620-93E7-719424679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8C413B9-7082-4D5F-A768-3ED1708C3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72AE072-08AC-4D56-A664-F88AE83C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6180E69-35F2-4A31-B6D3-2754E613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51E206-9D23-4FC6-951F-33D8DA79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649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4B431-051C-4B55-B5FD-C11453FA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B410584-DEA7-4DE9-A9F5-0DA1172B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3AEF8CD-1DEF-4464-BDF8-B58DBDEC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1D98988-AD61-4712-8F46-BA2EDE5B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5BE03DA-AD60-4711-B340-7DAEE593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33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87DB7-9223-4664-9D4B-ACBA97DB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A0839B8-0572-4898-A5B5-412FE109E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D7B8039-C49F-4A91-AC24-90FEC7D8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F91C016-AA1C-4788-BB10-B61113F2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D0C6E6-DC9B-4249-82C5-586A8E7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005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83474-1787-4600-8A05-EC15D62C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9A4C50-3FBD-4BE9-98AA-CD2219A67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D02C644-1100-4AF0-A9D7-4BCA1BE88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2EFFDF4-F7F6-4B50-9EF4-909E39C0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84A7713-8430-4EC3-A991-2490036B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3461E6A-5E65-43D9-9E2D-A931817B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287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27B19-1234-458A-8730-37EB7623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712366A-228A-4EE1-8014-5EBD887F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18D6331-D7BE-4634-8CD0-5689ADC95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1DEACBD-4262-4A8D-A846-8D4695837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1049424-142A-4765-89C8-6DE4DE5A8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C33540F-AA32-4C10-ABD7-BD363547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FA881605-4E94-4078-9202-A63DF521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9F816BA-995E-4309-BEED-076958C7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84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4EF30-7F0D-48D0-BB64-4AA33FA2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5B9CB15-1B39-4724-9E80-B64672AB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743F464-DC35-46BC-AA11-41C4CEB4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F188401-EAA6-4670-AE09-647FF3BB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59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9236B27-0CBF-4B6C-879B-96B33984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4237A12-E722-4B23-AAA7-E4AC1C90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A2DEB55-0221-4B9C-A17E-10B403EC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692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DFA38-4C8C-4A54-8978-4105976F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FD9818-AC7C-425D-A9F2-B6F038DA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8628D0C-2182-49E2-8428-849DB5D1D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4650A3B-A503-4EBF-B337-6A2703B8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36BF285-192B-4EF1-8E37-0BB84DA5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F42CDD0-DF58-4968-84DB-6CFE3902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207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0283-7BBF-4A61-8D30-35D79163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A882593-4B70-4BD6-B4D6-77CBF178D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F8EE84C-9BE1-4CC4-B9F8-D1A78437E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8E93A2E-A766-44D4-8CC8-771FE5C2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610330A-66DD-4B38-9C21-DC2DC79C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E54F19-D689-49D9-A31F-ABD810B0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07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0DADAA5-460D-4F70-A38B-32D44D2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5C58CA-0F6B-42E3-B40D-F002A0B90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C05028-FB9E-40E7-ABCE-F37A1FD01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33851-391E-49C0-BE29-004C40049FC0}" type="datetimeFigureOut">
              <a:rPr lang="pt-PT" smtClean="0"/>
              <a:t>28/10/2025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D2FA7C3-9256-40C2-AA81-E28A6F988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3595F72-A7E0-4F01-9FD2-52D7315CF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CDBA7-1204-4F02-9613-C9C3AC5EAD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244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26" Type="http://schemas.openxmlformats.org/officeDocument/2006/relationships/diagramData" Target="../diagrams/data5.xml"/><Relationship Id="rId39" Type="http://schemas.openxmlformats.org/officeDocument/2006/relationships/diagramColors" Target="../diagrams/colors7.xml"/><Relationship Id="rId21" Type="http://schemas.openxmlformats.org/officeDocument/2006/relationships/diagramData" Target="../diagrams/data4.xml"/><Relationship Id="rId34" Type="http://schemas.openxmlformats.org/officeDocument/2006/relationships/diagramColors" Target="../diagrams/colors6.xml"/><Relationship Id="rId42" Type="http://schemas.openxmlformats.org/officeDocument/2006/relationships/diagramLayout" Target="../diagrams/layout8.xml"/><Relationship Id="rId47" Type="http://schemas.openxmlformats.org/officeDocument/2006/relationships/image" Target="../media/image13.png"/><Relationship Id="rId50" Type="http://schemas.openxmlformats.org/officeDocument/2006/relationships/image" Target="../media/image16.png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3.xml"/><Relationship Id="rId29" Type="http://schemas.openxmlformats.org/officeDocument/2006/relationships/diagramColors" Target="../diagrams/colors5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32" Type="http://schemas.openxmlformats.org/officeDocument/2006/relationships/diagramLayout" Target="../diagrams/layout6.xml"/><Relationship Id="rId37" Type="http://schemas.openxmlformats.org/officeDocument/2006/relationships/diagramLayout" Target="../diagrams/layout7.xml"/><Relationship Id="rId40" Type="http://schemas.microsoft.com/office/2007/relationships/diagramDrawing" Target="../diagrams/drawing7.xml"/><Relationship Id="rId45" Type="http://schemas.microsoft.com/office/2007/relationships/diagramDrawing" Target="../diagrams/drawing8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5.xml"/><Relationship Id="rId36" Type="http://schemas.openxmlformats.org/officeDocument/2006/relationships/diagramData" Target="../diagrams/data7.xml"/><Relationship Id="rId49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diagramColors" Target="../diagrams/colors3.xml"/><Relationship Id="rId31" Type="http://schemas.openxmlformats.org/officeDocument/2006/relationships/diagramData" Target="../diagrams/data6.xml"/><Relationship Id="rId44" Type="http://schemas.openxmlformats.org/officeDocument/2006/relationships/diagramColors" Target="../diagrams/colors8.xml"/><Relationship Id="rId52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svg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Relationship Id="rId35" Type="http://schemas.microsoft.com/office/2007/relationships/diagramDrawing" Target="../diagrams/drawing6.xml"/><Relationship Id="rId43" Type="http://schemas.openxmlformats.org/officeDocument/2006/relationships/diagramQuickStyle" Target="../diagrams/quickStyle8.xml"/><Relationship Id="rId48" Type="http://schemas.openxmlformats.org/officeDocument/2006/relationships/image" Target="../media/image14.png"/><Relationship Id="rId8" Type="http://schemas.openxmlformats.org/officeDocument/2006/relationships/image" Target="../media/image1.png"/><Relationship Id="rId51" Type="http://schemas.openxmlformats.org/officeDocument/2006/relationships/image" Target="../media/image17.svg"/><Relationship Id="rId3" Type="http://schemas.openxmlformats.org/officeDocument/2006/relationships/diagramData" Target="../diagrams/data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33" Type="http://schemas.openxmlformats.org/officeDocument/2006/relationships/diagramQuickStyle" Target="../diagrams/quickStyle6.xml"/><Relationship Id="rId38" Type="http://schemas.openxmlformats.org/officeDocument/2006/relationships/diagramQuickStyle" Target="../diagrams/quickStyle7.xml"/><Relationship Id="rId46" Type="http://schemas.openxmlformats.org/officeDocument/2006/relationships/chart" Target="../charts/chart1.xml"/><Relationship Id="rId20" Type="http://schemas.microsoft.com/office/2007/relationships/diagramDrawing" Target="../diagrams/drawing3.xml"/><Relationship Id="rId41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B2DC46C-6C01-4DB8-BD5A-D44D12C05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845430"/>
              </p:ext>
            </p:extLst>
          </p:nvPr>
        </p:nvGraphicFramePr>
        <p:xfrm>
          <a:off x="199014" y="315482"/>
          <a:ext cx="11444139" cy="450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áfico 11">
            <a:extLst>
              <a:ext uri="{FF2B5EF4-FFF2-40B4-BE49-F238E27FC236}">
                <a16:creationId xmlns:a16="http://schemas.microsoft.com/office/drawing/2014/main" id="{89980A11-B8D1-4618-A98B-B008D3974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3659" y="90579"/>
            <a:ext cx="894509" cy="4023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B60B65A-C340-4E91-BCAE-063F94B3B54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4" y="53552"/>
            <a:ext cx="961372" cy="497131"/>
          </a:xfrm>
          <a:prstGeom prst="rect">
            <a:avLst/>
          </a:prstGeom>
          <a:noFill/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BB76BDA2-B483-463C-B636-861C4B1FC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057899"/>
              </p:ext>
            </p:extLst>
          </p:nvPr>
        </p:nvGraphicFramePr>
        <p:xfrm>
          <a:off x="8658562" y="2989821"/>
          <a:ext cx="1940560" cy="178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698B7839-A1CD-486E-B7C8-FC28F0AAB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672060"/>
              </p:ext>
            </p:extLst>
          </p:nvPr>
        </p:nvGraphicFramePr>
        <p:xfrm>
          <a:off x="813920" y="3045005"/>
          <a:ext cx="1940560" cy="178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2DF2E0D6-7030-4EB0-92DB-F5C75774B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048600"/>
              </p:ext>
            </p:extLst>
          </p:nvPr>
        </p:nvGraphicFramePr>
        <p:xfrm>
          <a:off x="10357167" y="2954052"/>
          <a:ext cx="1940560" cy="178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88645DA3-1B4F-46D1-8A4A-1796E98A9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094115"/>
              </p:ext>
            </p:extLst>
          </p:nvPr>
        </p:nvGraphicFramePr>
        <p:xfrm>
          <a:off x="2693845" y="3045005"/>
          <a:ext cx="1940560" cy="178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1C1BE5C5-2297-43BE-847A-A77E59ECA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237330"/>
              </p:ext>
            </p:extLst>
          </p:nvPr>
        </p:nvGraphicFramePr>
        <p:xfrm>
          <a:off x="4478699" y="2999021"/>
          <a:ext cx="1940560" cy="178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id="{EF36CDF4-AD91-428C-8ED6-1AEA8BFF2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112916"/>
              </p:ext>
            </p:extLst>
          </p:nvPr>
        </p:nvGraphicFramePr>
        <p:xfrm>
          <a:off x="6985250" y="2989821"/>
          <a:ext cx="1940560" cy="178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66FA2EB1-1C62-4162-83C6-F76F3173F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013485"/>
              </p:ext>
            </p:extLst>
          </p:nvPr>
        </p:nvGraphicFramePr>
        <p:xfrm>
          <a:off x="-99894" y="837455"/>
          <a:ext cx="10846704" cy="121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7589E2E9-A9CB-46D2-90B1-D79C9B112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620640"/>
              </p:ext>
            </p:extLst>
          </p:nvPr>
        </p:nvGraphicFramePr>
        <p:xfrm>
          <a:off x="59220" y="5294459"/>
          <a:ext cx="4797797" cy="152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pic>
        <p:nvPicPr>
          <p:cNvPr id="38" name="Imagem 37">
            <a:extLst>
              <a:ext uri="{FF2B5EF4-FFF2-40B4-BE49-F238E27FC236}">
                <a16:creationId xmlns:a16="http://schemas.microsoft.com/office/drawing/2014/main" id="{439D247B-8EB4-4ABC-81AC-DA2757F2721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326589" y="4921701"/>
            <a:ext cx="2122390" cy="35939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46E926CA-C663-4AB7-ADDB-D129EC51320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006802" y="6288824"/>
            <a:ext cx="4075531" cy="48986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95438338-68F0-4410-BC78-D1A3E24DEF95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307717" y="4724586"/>
            <a:ext cx="980203" cy="1398810"/>
          </a:xfrm>
          <a:prstGeom prst="rect">
            <a:avLst/>
          </a:prstGeom>
        </p:spPr>
      </p:pic>
      <p:pic>
        <p:nvPicPr>
          <p:cNvPr id="44" name="Gráfico 6">
            <a:extLst>
              <a:ext uri="{FF2B5EF4-FFF2-40B4-BE49-F238E27FC236}">
                <a16:creationId xmlns:a16="http://schemas.microsoft.com/office/drawing/2014/main" id="{16A94187-0A4F-4081-B872-10C7266C727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561163" y="173739"/>
            <a:ext cx="2483404" cy="4982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BEAF0CCA-6E0F-4817-BDD9-2F1036EA9A8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962252" y="4743905"/>
            <a:ext cx="1532824" cy="8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0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87</Words>
  <Application>Microsoft Office PowerPoint</Application>
  <PresentationFormat>Ecrã Panorâmico</PresentationFormat>
  <Paragraphs>29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 Variable Text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Silva</dc:creator>
  <cp:lastModifiedBy>Raquel Silva</cp:lastModifiedBy>
  <cp:revision>19</cp:revision>
  <cp:lastPrinted>2025-10-28T09:06:42Z</cp:lastPrinted>
  <dcterms:created xsi:type="dcterms:W3CDTF">2025-10-27T11:55:04Z</dcterms:created>
  <dcterms:modified xsi:type="dcterms:W3CDTF">2025-10-28T09:19:24Z</dcterms:modified>
</cp:coreProperties>
</file>